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915" r:id="rId5"/>
    <p:sldMasterId id="2147483826" r:id="rId6"/>
  </p:sldMasterIdLst>
  <p:notesMasterIdLst>
    <p:notesMasterId r:id="rId25"/>
  </p:notesMasterIdLst>
  <p:sldIdLst>
    <p:sldId id="256" r:id="rId7"/>
    <p:sldId id="257" r:id="rId8"/>
    <p:sldId id="267" r:id="rId9"/>
    <p:sldId id="277" r:id="rId10"/>
    <p:sldId id="2147482572" r:id="rId11"/>
    <p:sldId id="2147482574" r:id="rId12"/>
    <p:sldId id="286" r:id="rId13"/>
    <p:sldId id="282" r:id="rId14"/>
    <p:sldId id="2147482573" r:id="rId15"/>
    <p:sldId id="297" r:id="rId16"/>
    <p:sldId id="2147482567" r:id="rId17"/>
    <p:sldId id="2147482568" r:id="rId18"/>
    <p:sldId id="2147482569" r:id="rId19"/>
    <p:sldId id="2147482570" r:id="rId20"/>
    <p:sldId id="2147482576" r:id="rId21"/>
    <p:sldId id="284" r:id="rId22"/>
    <p:sldId id="2147482566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35A3693-53A7-E0A4-6DED-AC4EE99DDCDC}" name="Veronica Ward" initials="VW" userId="S::veward@microsoft.com::412b1be4-0c23-46be-9826-8076b676803f" providerId="AD"/>
  <p188:author id="{0C03D29C-4D3D-AD68-3106-41FD089036B6}" name="Evan Chaki" initials="EC" userId="S::evchaki@microsoft.com::272c0634-03b9-44e7-a177-4fd8c752ee4c" providerId="AD"/>
  <p188:author id="{4857B0B8-7FC1-05EB-A6A4-865914D8454E}" name="Sophia Lagerkrans-Pandey" initials="SL" userId="S::sopand@microsoft.com::344e3d67-c6fc-428d-b02f-53a09a04232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8AF6"/>
    <a:srgbClr val="608AF7"/>
    <a:srgbClr val="FA8D52"/>
    <a:srgbClr val="FC49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EE2CBB-D80F-6D4B-B230-9445EA74AF57}" v="36" dt="2024-08-07T22:34:49.5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/>
    <p:restoredTop sz="82993"/>
  </p:normalViewPr>
  <p:slideViewPr>
    <p:cSldViewPr snapToGrid="0">
      <p:cViewPr varScale="1">
        <p:scale>
          <a:sx n="105" d="100"/>
          <a:sy n="105" d="100"/>
        </p:scale>
        <p:origin x="1456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hat Elmasry" userId="405e238c19f61b9e" providerId="LiveId" clId="{CFE2799F-45B9-D94F-A6AF-E0CA5667A3EA}"/>
    <pc:docChg chg="undo addSld delSld modSld">
      <pc:chgData name="Medhat Elmasry" userId="405e238c19f61b9e" providerId="LiveId" clId="{CFE2799F-45B9-D94F-A6AF-E0CA5667A3EA}" dt="2024-08-01T03:56:28.899" v="46" actId="20577"/>
      <pc:docMkLst>
        <pc:docMk/>
      </pc:docMkLst>
      <pc:sldChg chg="del">
        <pc:chgData name="Medhat Elmasry" userId="405e238c19f61b9e" providerId="LiveId" clId="{CFE2799F-45B9-D94F-A6AF-E0CA5667A3EA}" dt="2024-08-01T02:59:44.564" v="0" actId="2696"/>
        <pc:sldMkLst>
          <pc:docMk/>
          <pc:sldMk cId="2593581229" sldId="259"/>
        </pc:sldMkLst>
      </pc:sldChg>
      <pc:sldChg chg="del">
        <pc:chgData name="Medhat Elmasry" userId="405e238c19f61b9e" providerId="LiveId" clId="{CFE2799F-45B9-D94F-A6AF-E0CA5667A3EA}" dt="2024-08-01T03:03:24.276" v="15" actId="2696"/>
        <pc:sldMkLst>
          <pc:docMk/>
          <pc:sldMk cId="868694339" sldId="279"/>
        </pc:sldMkLst>
      </pc:sldChg>
      <pc:sldChg chg="add del">
        <pc:chgData name="Medhat Elmasry" userId="405e238c19f61b9e" providerId="LiveId" clId="{CFE2799F-45B9-D94F-A6AF-E0CA5667A3EA}" dt="2024-08-01T03:01:35.844" v="8" actId="2696"/>
        <pc:sldMkLst>
          <pc:docMk/>
          <pc:sldMk cId="704149007" sldId="281"/>
        </pc:sldMkLst>
      </pc:sldChg>
      <pc:sldChg chg="del">
        <pc:chgData name="Medhat Elmasry" userId="405e238c19f61b9e" providerId="LiveId" clId="{CFE2799F-45B9-D94F-A6AF-E0CA5667A3EA}" dt="2024-08-01T03:02:41.478" v="11" actId="2696"/>
        <pc:sldMkLst>
          <pc:docMk/>
          <pc:sldMk cId="342612972" sldId="282"/>
        </pc:sldMkLst>
      </pc:sldChg>
      <pc:sldChg chg="add">
        <pc:chgData name="Medhat Elmasry" userId="405e238c19f61b9e" providerId="LiveId" clId="{CFE2799F-45B9-D94F-A6AF-E0CA5667A3EA}" dt="2024-08-01T03:02:51.451" v="12"/>
        <pc:sldMkLst>
          <pc:docMk/>
          <pc:sldMk cId="3770292778" sldId="282"/>
        </pc:sldMkLst>
      </pc:sldChg>
      <pc:sldChg chg="del">
        <pc:chgData name="Medhat Elmasry" userId="405e238c19f61b9e" providerId="LiveId" clId="{CFE2799F-45B9-D94F-A6AF-E0CA5667A3EA}" dt="2024-08-01T03:03:08.186" v="13" actId="2696"/>
        <pc:sldMkLst>
          <pc:docMk/>
          <pc:sldMk cId="1967300880" sldId="283"/>
        </pc:sldMkLst>
      </pc:sldChg>
      <pc:sldChg chg="add">
        <pc:chgData name="Medhat Elmasry" userId="405e238c19f61b9e" providerId="LiveId" clId="{CFE2799F-45B9-D94F-A6AF-E0CA5667A3EA}" dt="2024-08-01T03:00:53.636" v="7"/>
        <pc:sldMkLst>
          <pc:docMk/>
          <pc:sldMk cId="370631273" sldId="285"/>
        </pc:sldMkLst>
      </pc:sldChg>
      <pc:sldChg chg="add del">
        <pc:chgData name="Medhat Elmasry" userId="405e238c19f61b9e" providerId="LiveId" clId="{CFE2799F-45B9-D94F-A6AF-E0CA5667A3EA}" dt="2024-08-01T03:00:42.139" v="6" actId="2696"/>
        <pc:sldMkLst>
          <pc:docMk/>
          <pc:sldMk cId="3903296442" sldId="285"/>
        </pc:sldMkLst>
      </pc:sldChg>
      <pc:sldChg chg="modSp add mod">
        <pc:chgData name="Medhat Elmasry" userId="405e238c19f61b9e" providerId="LiveId" clId="{CFE2799F-45B9-D94F-A6AF-E0CA5667A3EA}" dt="2024-08-01T03:03:50.423" v="23" actId="20577"/>
        <pc:sldMkLst>
          <pc:docMk/>
          <pc:sldMk cId="1005535575" sldId="286"/>
        </pc:sldMkLst>
        <pc:spChg chg="mod">
          <ac:chgData name="Medhat Elmasry" userId="405e238c19f61b9e" providerId="LiveId" clId="{CFE2799F-45B9-D94F-A6AF-E0CA5667A3EA}" dt="2024-08-01T03:03:50.423" v="23" actId="20577"/>
          <ac:spMkLst>
            <pc:docMk/>
            <pc:sldMk cId="1005535575" sldId="286"/>
            <ac:spMk id="2" creationId="{1B979CD4-1CE3-DB3E-1ADA-566B892C6CD3}"/>
          </ac:spMkLst>
        </pc:spChg>
      </pc:sldChg>
      <pc:sldChg chg="del">
        <pc:chgData name="Medhat Elmasry" userId="405e238c19f61b9e" providerId="LiveId" clId="{CFE2799F-45B9-D94F-A6AF-E0CA5667A3EA}" dt="2024-08-01T03:01:45.419" v="9" actId="2696"/>
        <pc:sldMkLst>
          <pc:docMk/>
          <pc:sldMk cId="4208479371" sldId="286"/>
        </pc:sldMkLst>
      </pc:sldChg>
      <pc:sldChg chg="del">
        <pc:chgData name="Medhat Elmasry" userId="405e238c19f61b9e" providerId="LiveId" clId="{CFE2799F-45B9-D94F-A6AF-E0CA5667A3EA}" dt="2024-08-01T03:03:08.716" v="14" actId="2696"/>
        <pc:sldMkLst>
          <pc:docMk/>
          <pc:sldMk cId="2810287215" sldId="288"/>
        </pc:sldMkLst>
      </pc:sldChg>
      <pc:sldChg chg="modSp">
        <pc:chgData name="Medhat Elmasry" userId="405e238c19f61b9e" providerId="LiveId" clId="{CFE2799F-45B9-D94F-A6AF-E0CA5667A3EA}" dt="2024-08-01T03:10:09.121" v="32" actId="20577"/>
        <pc:sldMkLst>
          <pc:docMk/>
          <pc:sldMk cId="969789247" sldId="2147482570"/>
        </pc:sldMkLst>
        <pc:spChg chg="mod">
          <ac:chgData name="Medhat Elmasry" userId="405e238c19f61b9e" providerId="LiveId" clId="{CFE2799F-45B9-D94F-A6AF-E0CA5667A3EA}" dt="2024-08-01T03:10:09.121" v="32" actId="20577"/>
          <ac:spMkLst>
            <pc:docMk/>
            <pc:sldMk cId="969789247" sldId="2147482570"/>
            <ac:spMk id="11" creationId="{2629A142-CBFC-69EE-D2F6-4B905A31BE37}"/>
          </ac:spMkLst>
        </pc:spChg>
      </pc:sldChg>
      <pc:sldChg chg="del">
        <pc:chgData name="Medhat Elmasry" userId="405e238c19f61b9e" providerId="LiveId" clId="{CFE2799F-45B9-D94F-A6AF-E0CA5667A3EA}" dt="2024-08-01T02:59:45.141" v="1" actId="2696"/>
        <pc:sldMkLst>
          <pc:docMk/>
          <pc:sldMk cId="2721143606" sldId="2147482571"/>
        </pc:sldMkLst>
      </pc:sldChg>
      <pc:sldChg chg="modSp mod">
        <pc:chgData name="Medhat Elmasry" userId="405e238c19f61b9e" providerId="LiveId" clId="{CFE2799F-45B9-D94F-A6AF-E0CA5667A3EA}" dt="2024-08-01T03:03:58.519" v="24" actId="1076"/>
        <pc:sldMkLst>
          <pc:docMk/>
          <pc:sldMk cId="860143335" sldId="2147482575"/>
        </pc:sldMkLst>
        <pc:picChg chg="mod">
          <ac:chgData name="Medhat Elmasry" userId="405e238c19f61b9e" providerId="LiveId" clId="{CFE2799F-45B9-D94F-A6AF-E0CA5667A3EA}" dt="2024-08-01T03:03:58.519" v="24" actId="1076"/>
          <ac:picMkLst>
            <pc:docMk/>
            <pc:sldMk cId="860143335" sldId="2147482575"/>
            <ac:picMk id="6" creationId="{436B11BB-8C18-DD8A-CAB0-24F4B7B4D418}"/>
          </ac:picMkLst>
        </pc:picChg>
      </pc:sldChg>
      <pc:sldChg chg="modSp add">
        <pc:chgData name="Medhat Elmasry" userId="405e238c19f61b9e" providerId="LiveId" clId="{CFE2799F-45B9-D94F-A6AF-E0CA5667A3EA}" dt="2024-08-01T03:56:28.899" v="46" actId="20577"/>
        <pc:sldMkLst>
          <pc:docMk/>
          <pc:sldMk cId="1250342418" sldId="2147482576"/>
        </pc:sldMkLst>
        <pc:spChg chg="mod">
          <ac:chgData name="Medhat Elmasry" userId="405e238c19f61b9e" providerId="LiveId" clId="{CFE2799F-45B9-D94F-A6AF-E0CA5667A3EA}" dt="2024-08-01T03:56:28.899" v="46" actId="20577"/>
          <ac:spMkLst>
            <pc:docMk/>
            <pc:sldMk cId="1250342418" sldId="2147482576"/>
            <ac:spMk id="11" creationId="{2629A142-CBFC-69EE-D2F6-4B905A31BE37}"/>
          </ac:spMkLst>
        </pc:spChg>
      </pc:sldChg>
    </pc:docChg>
  </pc:docChgLst>
  <pc:docChgLst>
    <pc:chgData name="Medhat Elmasry" userId="405e238c19f61b9e" providerId="LiveId" clId="{A4E7466D-41A0-4358-906E-423E1F85120F}"/>
    <pc:docChg chg="undo custSel addSld delSld modSld">
      <pc:chgData name="Medhat Elmasry" userId="405e238c19f61b9e" providerId="LiveId" clId="{A4E7466D-41A0-4358-906E-423E1F85120F}" dt="2024-07-29T19:09:26.301" v="729" actId="20577"/>
      <pc:docMkLst>
        <pc:docMk/>
      </pc:docMkLst>
      <pc:sldChg chg="addSp modSp mod modNotesTx">
        <pc:chgData name="Medhat Elmasry" userId="405e238c19f61b9e" providerId="LiveId" clId="{A4E7466D-41A0-4358-906E-423E1F85120F}" dt="2024-07-29T19:09:26.301" v="729" actId="20577"/>
        <pc:sldMkLst>
          <pc:docMk/>
          <pc:sldMk cId="3718662219" sldId="256"/>
        </pc:sldMkLst>
        <pc:spChg chg="mod">
          <ac:chgData name="Medhat Elmasry" userId="405e238c19f61b9e" providerId="LiveId" clId="{A4E7466D-41A0-4358-906E-423E1F85120F}" dt="2024-07-22T18:38:04.718" v="68" actId="1076"/>
          <ac:spMkLst>
            <pc:docMk/>
            <pc:sldMk cId="3718662219" sldId="256"/>
            <ac:spMk id="2" creationId="{1B979CD4-1CE3-DB3E-1ADA-566B892C6CD3}"/>
          </ac:spMkLst>
        </pc:spChg>
        <pc:spChg chg="add mod">
          <ac:chgData name="Medhat Elmasry" userId="405e238c19f61b9e" providerId="LiveId" clId="{A4E7466D-41A0-4358-906E-423E1F85120F}" dt="2024-07-22T18:38:23.030" v="70"/>
          <ac:spMkLst>
            <pc:docMk/>
            <pc:sldMk cId="3718662219" sldId="256"/>
            <ac:spMk id="4" creationId="{04136D7D-FDA5-A9A9-51D8-5693002340A7}"/>
          </ac:spMkLst>
        </pc:spChg>
        <pc:spChg chg="add mod">
          <ac:chgData name="Medhat Elmasry" userId="405e238c19f61b9e" providerId="LiveId" clId="{A4E7466D-41A0-4358-906E-423E1F85120F}" dt="2024-07-22T18:38:31.613" v="71"/>
          <ac:spMkLst>
            <pc:docMk/>
            <pc:sldMk cId="3718662219" sldId="256"/>
            <ac:spMk id="7" creationId="{E34138B4-A3CD-0566-81F3-8B012A0418D5}"/>
          </ac:spMkLst>
        </pc:spChg>
      </pc:sldChg>
      <pc:sldChg chg="add">
        <pc:chgData name="Medhat Elmasry" userId="405e238c19f61b9e" providerId="LiveId" clId="{A4E7466D-41A0-4358-906E-423E1F85120F}" dt="2024-07-22T18:54:50.174" v="72"/>
        <pc:sldMkLst>
          <pc:docMk/>
          <pc:sldMk cId="1747975922" sldId="257"/>
        </pc:sldMkLst>
      </pc:sldChg>
      <pc:sldChg chg="del">
        <pc:chgData name="Medhat Elmasry" userId="405e238c19f61b9e" providerId="LiveId" clId="{A4E7466D-41A0-4358-906E-423E1F85120F}" dt="2024-07-22T18:30:48.039" v="6" actId="47"/>
        <pc:sldMkLst>
          <pc:docMk/>
          <pc:sldMk cId="3752511203" sldId="258"/>
        </pc:sldMkLst>
      </pc:sldChg>
      <pc:sldChg chg="mod modShow">
        <pc:chgData name="Medhat Elmasry" userId="405e238c19f61b9e" providerId="LiveId" clId="{A4E7466D-41A0-4358-906E-423E1F85120F}" dt="2024-07-22T18:58:18.743" v="78" actId="729"/>
        <pc:sldMkLst>
          <pc:docMk/>
          <pc:sldMk cId="2593581229" sldId="259"/>
        </pc:sldMkLst>
      </pc:sldChg>
      <pc:sldChg chg="del">
        <pc:chgData name="Medhat Elmasry" userId="405e238c19f61b9e" providerId="LiveId" clId="{A4E7466D-41A0-4358-906E-423E1F85120F}" dt="2024-07-22T18:34:54.169" v="33" actId="47"/>
        <pc:sldMkLst>
          <pc:docMk/>
          <pc:sldMk cId="4073109616" sldId="261"/>
        </pc:sldMkLst>
      </pc:sldChg>
      <pc:sldChg chg="del">
        <pc:chgData name="Medhat Elmasry" userId="405e238c19f61b9e" providerId="LiveId" clId="{A4E7466D-41A0-4358-906E-423E1F85120F}" dt="2024-07-22T18:35:02.964" v="34" actId="47"/>
        <pc:sldMkLst>
          <pc:docMk/>
          <pc:sldMk cId="1436295776" sldId="262"/>
        </pc:sldMkLst>
      </pc:sldChg>
      <pc:sldChg chg="del">
        <pc:chgData name="Medhat Elmasry" userId="405e238c19f61b9e" providerId="LiveId" clId="{A4E7466D-41A0-4358-906E-423E1F85120F}" dt="2024-07-22T18:35:17.025" v="35" actId="47"/>
        <pc:sldMkLst>
          <pc:docMk/>
          <pc:sldMk cId="3344171798" sldId="264"/>
        </pc:sldMkLst>
      </pc:sldChg>
      <pc:sldChg chg="add">
        <pc:chgData name="Medhat Elmasry" userId="405e238c19f61b9e" providerId="LiveId" clId="{A4E7466D-41A0-4358-906E-423E1F85120F}" dt="2024-07-22T18:56:43.218" v="76"/>
        <pc:sldMkLst>
          <pc:docMk/>
          <pc:sldMk cId="207236866" sldId="265"/>
        </pc:sldMkLst>
      </pc:sldChg>
      <pc:sldChg chg="del">
        <pc:chgData name="Medhat Elmasry" userId="405e238c19f61b9e" providerId="LiveId" clId="{A4E7466D-41A0-4358-906E-423E1F85120F}" dt="2024-07-22T18:35:52.119" v="45" actId="47"/>
        <pc:sldMkLst>
          <pc:docMk/>
          <pc:sldMk cId="2800382626" sldId="265"/>
        </pc:sldMkLst>
      </pc:sldChg>
      <pc:sldChg chg="del">
        <pc:chgData name="Medhat Elmasry" userId="405e238c19f61b9e" providerId="LiveId" clId="{A4E7466D-41A0-4358-906E-423E1F85120F}" dt="2024-07-22T18:35:59.601" v="47" actId="47"/>
        <pc:sldMkLst>
          <pc:docMk/>
          <pc:sldMk cId="3286743946" sldId="266"/>
        </pc:sldMkLst>
      </pc:sldChg>
      <pc:sldChg chg="addSp delSp modSp mod">
        <pc:chgData name="Medhat Elmasry" userId="405e238c19f61b9e" providerId="LiveId" clId="{A4E7466D-41A0-4358-906E-423E1F85120F}" dt="2024-07-22T18:30:42.859" v="5" actId="1076"/>
        <pc:sldMkLst>
          <pc:docMk/>
          <pc:sldMk cId="1800146096" sldId="267"/>
        </pc:sldMkLst>
        <pc:spChg chg="del mod">
          <ac:chgData name="Medhat Elmasry" userId="405e238c19f61b9e" providerId="LiveId" clId="{A4E7466D-41A0-4358-906E-423E1F85120F}" dt="2024-07-22T18:30:29.924" v="3" actId="478"/>
          <ac:spMkLst>
            <pc:docMk/>
            <pc:sldMk cId="1800146096" sldId="267"/>
            <ac:spMk id="3" creationId="{B75447D9-6A40-C992-17A4-492D4F937C97}"/>
          </ac:spMkLst>
        </pc:spChg>
        <pc:spChg chg="mod">
          <ac:chgData name="Medhat Elmasry" userId="405e238c19f61b9e" providerId="LiveId" clId="{A4E7466D-41A0-4358-906E-423E1F85120F}" dt="2024-07-22T18:30:39.366" v="4" actId="164"/>
          <ac:spMkLst>
            <pc:docMk/>
            <pc:sldMk cId="1800146096" sldId="267"/>
            <ac:spMk id="9" creationId="{0F0E87AE-D564-9D9A-B54D-D9353CD3A343}"/>
          </ac:spMkLst>
        </pc:spChg>
        <pc:spChg chg="mod">
          <ac:chgData name="Medhat Elmasry" userId="405e238c19f61b9e" providerId="LiveId" clId="{A4E7466D-41A0-4358-906E-423E1F85120F}" dt="2024-07-22T18:30:39.366" v="4" actId="164"/>
          <ac:spMkLst>
            <pc:docMk/>
            <pc:sldMk cId="1800146096" sldId="267"/>
            <ac:spMk id="10" creationId="{4BD125B8-EFE7-0DA7-6575-99628868A43C}"/>
          </ac:spMkLst>
        </pc:spChg>
        <pc:spChg chg="mod">
          <ac:chgData name="Medhat Elmasry" userId="405e238c19f61b9e" providerId="LiveId" clId="{A4E7466D-41A0-4358-906E-423E1F85120F}" dt="2024-07-22T18:30:39.366" v="4" actId="164"/>
          <ac:spMkLst>
            <pc:docMk/>
            <pc:sldMk cId="1800146096" sldId="267"/>
            <ac:spMk id="12" creationId="{A491DC45-6D76-0CBA-E8BA-32160A83EBB6}"/>
          </ac:spMkLst>
        </pc:spChg>
        <pc:spChg chg="mod">
          <ac:chgData name="Medhat Elmasry" userId="405e238c19f61b9e" providerId="LiveId" clId="{A4E7466D-41A0-4358-906E-423E1F85120F}" dt="2024-07-22T18:30:39.366" v="4" actId="164"/>
          <ac:spMkLst>
            <pc:docMk/>
            <pc:sldMk cId="1800146096" sldId="267"/>
            <ac:spMk id="14" creationId="{5475FDE3-0881-8166-2E54-DE5B7C14D573}"/>
          </ac:spMkLst>
        </pc:spChg>
        <pc:spChg chg="mod">
          <ac:chgData name="Medhat Elmasry" userId="405e238c19f61b9e" providerId="LiveId" clId="{A4E7466D-41A0-4358-906E-423E1F85120F}" dt="2024-07-22T18:30:39.366" v="4" actId="164"/>
          <ac:spMkLst>
            <pc:docMk/>
            <pc:sldMk cId="1800146096" sldId="267"/>
            <ac:spMk id="15" creationId="{CC10CBB5-DA61-4C19-C2CF-29325AE90351}"/>
          </ac:spMkLst>
        </pc:spChg>
        <pc:grpChg chg="add mod">
          <ac:chgData name="Medhat Elmasry" userId="405e238c19f61b9e" providerId="LiveId" clId="{A4E7466D-41A0-4358-906E-423E1F85120F}" dt="2024-07-22T18:30:42.859" v="5" actId="1076"/>
          <ac:grpSpMkLst>
            <pc:docMk/>
            <pc:sldMk cId="1800146096" sldId="267"/>
            <ac:grpSpMk id="4" creationId="{B6942FBE-C160-9DE8-597E-4420F315ADA1}"/>
          </ac:grpSpMkLst>
        </pc:grpChg>
        <pc:picChg chg="mod">
          <ac:chgData name="Medhat Elmasry" userId="405e238c19f61b9e" providerId="LiveId" clId="{A4E7466D-41A0-4358-906E-423E1F85120F}" dt="2024-07-22T18:30:39.366" v="4" actId="164"/>
          <ac:picMkLst>
            <pc:docMk/>
            <pc:sldMk cId="1800146096" sldId="267"/>
            <ac:picMk id="8" creationId="{CF7F6789-70BE-0CC0-80AF-8557BD951C40}"/>
          </ac:picMkLst>
        </pc:picChg>
        <pc:picChg chg="mod">
          <ac:chgData name="Medhat Elmasry" userId="405e238c19f61b9e" providerId="LiveId" clId="{A4E7466D-41A0-4358-906E-423E1F85120F}" dt="2024-07-22T18:30:39.366" v="4" actId="164"/>
          <ac:picMkLst>
            <pc:docMk/>
            <pc:sldMk cId="1800146096" sldId="267"/>
            <ac:picMk id="11" creationId="{6081A849-1275-20E2-9FB5-B7DF6349EF1E}"/>
          </ac:picMkLst>
        </pc:picChg>
        <pc:picChg chg="mod">
          <ac:chgData name="Medhat Elmasry" userId="405e238c19f61b9e" providerId="LiveId" clId="{A4E7466D-41A0-4358-906E-423E1F85120F}" dt="2024-07-22T18:30:39.366" v="4" actId="164"/>
          <ac:picMkLst>
            <pc:docMk/>
            <pc:sldMk cId="1800146096" sldId="267"/>
            <ac:picMk id="13" creationId="{9644E3B5-653D-A67D-EED1-51D13FD14CC9}"/>
          </ac:picMkLst>
        </pc:picChg>
      </pc:sldChg>
      <pc:sldChg chg="del">
        <pc:chgData name="Medhat Elmasry" userId="405e238c19f61b9e" providerId="LiveId" clId="{A4E7466D-41A0-4358-906E-423E1F85120F}" dt="2024-07-22T18:35:55.987" v="46" actId="47"/>
        <pc:sldMkLst>
          <pc:docMk/>
          <pc:sldMk cId="4041919757" sldId="268"/>
        </pc:sldMkLst>
      </pc:sldChg>
      <pc:sldChg chg="del">
        <pc:chgData name="Medhat Elmasry" userId="405e238c19f61b9e" providerId="LiveId" clId="{A4E7466D-41A0-4358-906E-423E1F85120F}" dt="2024-07-22T18:35:25.238" v="36" actId="47"/>
        <pc:sldMkLst>
          <pc:docMk/>
          <pc:sldMk cId="4113594041" sldId="270"/>
        </pc:sldMkLst>
      </pc:sldChg>
      <pc:sldChg chg="del">
        <pc:chgData name="Medhat Elmasry" userId="405e238c19f61b9e" providerId="LiveId" clId="{A4E7466D-41A0-4358-906E-423E1F85120F}" dt="2024-07-22T18:35:30.263" v="37" actId="47"/>
        <pc:sldMkLst>
          <pc:docMk/>
          <pc:sldMk cId="7878129" sldId="271"/>
        </pc:sldMkLst>
      </pc:sldChg>
      <pc:sldChg chg="del">
        <pc:chgData name="Medhat Elmasry" userId="405e238c19f61b9e" providerId="LiveId" clId="{A4E7466D-41A0-4358-906E-423E1F85120F}" dt="2024-07-22T18:35:32.004" v="38" actId="47"/>
        <pc:sldMkLst>
          <pc:docMk/>
          <pc:sldMk cId="1889489172" sldId="272"/>
        </pc:sldMkLst>
      </pc:sldChg>
      <pc:sldChg chg="del">
        <pc:chgData name="Medhat Elmasry" userId="405e238c19f61b9e" providerId="LiveId" clId="{A4E7466D-41A0-4358-906E-423E1F85120F}" dt="2024-07-22T18:35:33.754" v="39" actId="47"/>
        <pc:sldMkLst>
          <pc:docMk/>
          <pc:sldMk cId="1844798183" sldId="273"/>
        </pc:sldMkLst>
      </pc:sldChg>
      <pc:sldChg chg="del">
        <pc:chgData name="Medhat Elmasry" userId="405e238c19f61b9e" providerId="LiveId" clId="{A4E7466D-41A0-4358-906E-423E1F85120F}" dt="2024-07-22T18:35:35.342" v="40" actId="47"/>
        <pc:sldMkLst>
          <pc:docMk/>
          <pc:sldMk cId="3296964861" sldId="274"/>
        </pc:sldMkLst>
      </pc:sldChg>
      <pc:sldChg chg="del">
        <pc:chgData name="Medhat Elmasry" userId="405e238c19f61b9e" providerId="LiveId" clId="{A4E7466D-41A0-4358-906E-423E1F85120F}" dt="2024-07-22T18:35:47.103" v="42" actId="47"/>
        <pc:sldMkLst>
          <pc:docMk/>
          <pc:sldMk cId="957187943" sldId="275"/>
        </pc:sldMkLst>
      </pc:sldChg>
      <pc:sldChg chg="del">
        <pc:chgData name="Medhat Elmasry" userId="405e238c19f61b9e" providerId="LiveId" clId="{A4E7466D-41A0-4358-906E-423E1F85120F}" dt="2024-07-22T18:35:45.285" v="41" actId="47"/>
        <pc:sldMkLst>
          <pc:docMk/>
          <pc:sldMk cId="2699691831" sldId="276"/>
        </pc:sldMkLst>
      </pc:sldChg>
      <pc:sldChg chg="del">
        <pc:chgData name="Medhat Elmasry" userId="405e238c19f61b9e" providerId="LiveId" clId="{A4E7466D-41A0-4358-906E-423E1F85120F}" dt="2024-07-22T18:56:29.697" v="74" actId="47"/>
        <pc:sldMkLst>
          <pc:docMk/>
          <pc:sldMk cId="3410203185" sldId="280"/>
        </pc:sldMkLst>
      </pc:sldChg>
      <pc:sldChg chg="del">
        <pc:chgData name="Medhat Elmasry" userId="405e238c19f61b9e" providerId="LiveId" clId="{A4E7466D-41A0-4358-906E-423E1F85120F}" dt="2024-07-22T18:29:54.754" v="0" actId="47"/>
        <pc:sldMkLst>
          <pc:docMk/>
          <pc:sldMk cId="3886717472" sldId="289"/>
        </pc:sldMkLst>
      </pc:sldChg>
      <pc:sldChg chg="del">
        <pc:chgData name="Medhat Elmasry" userId="405e238c19f61b9e" providerId="LiveId" clId="{A4E7466D-41A0-4358-906E-423E1F85120F}" dt="2024-07-22T18:29:56.626" v="1" actId="47"/>
        <pc:sldMkLst>
          <pc:docMk/>
          <pc:sldMk cId="991553805" sldId="290"/>
        </pc:sldMkLst>
      </pc:sldChg>
      <pc:sldChg chg="del">
        <pc:chgData name="Medhat Elmasry" userId="405e238c19f61b9e" providerId="LiveId" clId="{A4E7466D-41A0-4358-906E-423E1F85120F}" dt="2024-07-22T18:35:50.699" v="44" actId="47"/>
        <pc:sldMkLst>
          <pc:docMk/>
          <pc:sldMk cId="2667095738" sldId="292"/>
        </pc:sldMkLst>
      </pc:sldChg>
      <pc:sldChg chg="del">
        <pc:chgData name="Medhat Elmasry" userId="405e238c19f61b9e" providerId="LiveId" clId="{A4E7466D-41A0-4358-906E-423E1F85120F}" dt="2024-07-22T18:35:48.706" v="43" actId="47"/>
        <pc:sldMkLst>
          <pc:docMk/>
          <pc:sldMk cId="4122193539" sldId="293"/>
        </pc:sldMkLst>
      </pc:sldChg>
      <pc:sldChg chg="del">
        <pc:chgData name="Medhat Elmasry" userId="405e238c19f61b9e" providerId="LiveId" clId="{A4E7466D-41A0-4358-906E-423E1F85120F}" dt="2024-07-22T19:08:29.506" v="87" actId="47"/>
        <pc:sldMkLst>
          <pc:docMk/>
          <pc:sldMk cId="2971798016" sldId="295"/>
        </pc:sldMkLst>
      </pc:sldChg>
      <pc:sldChg chg="add del">
        <pc:chgData name="Medhat Elmasry" userId="405e238c19f61b9e" providerId="LiveId" clId="{A4E7466D-41A0-4358-906E-423E1F85120F}" dt="2024-07-22T18:31:23.153" v="8" actId="47"/>
        <pc:sldMkLst>
          <pc:docMk/>
          <pc:sldMk cId="3679040120" sldId="296"/>
        </pc:sldMkLst>
      </pc:sldChg>
      <pc:sldChg chg="addSp modSp mod modAnim">
        <pc:chgData name="Medhat Elmasry" userId="405e238c19f61b9e" providerId="LiveId" clId="{A4E7466D-41A0-4358-906E-423E1F85120F}" dt="2024-07-29T18:09:48.244" v="150"/>
        <pc:sldMkLst>
          <pc:docMk/>
          <pc:sldMk cId="226437778" sldId="297"/>
        </pc:sldMkLst>
        <pc:spChg chg="add mod">
          <ac:chgData name="Medhat Elmasry" userId="405e238c19f61b9e" providerId="LiveId" clId="{A4E7466D-41A0-4358-906E-423E1F85120F}" dt="2024-07-29T18:07:50.313" v="139" actId="1076"/>
          <ac:spMkLst>
            <pc:docMk/>
            <pc:sldMk cId="226437778" sldId="297"/>
            <ac:spMk id="3" creationId="{D0565BDB-4F15-CBFD-7E07-6DAAD81F6A3A}"/>
          </ac:spMkLst>
        </pc:spChg>
        <pc:spChg chg="mod">
          <ac:chgData name="Medhat Elmasry" userId="405e238c19f61b9e" providerId="LiveId" clId="{A4E7466D-41A0-4358-906E-423E1F85120F}" dt="2024-07-22T19:00:10.144" v="86" actId="20577"/>
          <ac:spMkLst>
            <pc:docMk/>
            <pc:sldMk cId="226437778" sldId="297"/>
            <ac:spMk id="5" creationId="{46F86F16-447B-6004-A8D2-7F49EA5D6659}"/>
          </ac:spMkLst>
        </pc:spChg>
      </pc:sldChg>
      <pc:sldChg chg="del">
        <pc:chgData name="Medhat Elmasry" userId="405e238c19f61b9e" providerId="LiveId" clId="{A4E7466D-41A0-4358-906E-423E1F85120F}" dt="2024-07-22T18:56:22.330" v="73" actId="47"/>
        <pc:sldMkLst>
          <pc:docMk/>
          <pc:sldMk cId="3810797272" sldId="298"/>
        </pc:sldMkLst>
      </pc:sldChg>
      <pc:sldChg chg="delSp add setBg delDesignElem">
        <pc:chgData name="Medhat Elmasry" userId="405e238c19f61b9e" providerId="LiveId" clId="{A4E7466D-41A0-4358-906E-423E1F85120F}" dt="2024-07-22T18:57:24.023" v="77"/>
        <pc:sldMkLst>
          <pc:docMk/>
          <pc:sldMk cId="4117035275" sldId="2147482566"/>
        </pc:sldMkLst>
        <pc:spChg chg="del">
          <ac:chgData name="Medhat Elmasry" userId="405e238c19f61b9e" providerId="LiveId" clId="{A4E7466D-41A0-4358-906E-423E1F85120F}" dt="2024-07-22T18:56:43.218" v="76"/>
          <ac:spMkLst>
            <pc:docMk/>
            <pc:sldMk cId="4117035275" sldId="2147482566"/>
            <ac:spMk id="19" creationId="{801292C1-8B12-4AF2-9B59-8851A132E5E2}"/>
          </ac:spMkLst>
        </pc:spChg>
        <pc:spChg chg="del">
          <ac:chgData name="Medhat Elmasry" userId="405e238c19f61b9e" providerId="LiveId" clId="{A4E7466D-41A0-4358-906E-423E1F85120F}" dt="2024-07-22T18:56:43.218" v="76"/>
          <ac:spMkLst>
            <pc:docMk/>
            <pc:sldMk cId="4117035275" sldId="2147482566"/>
            <ac:spMk id="20" creationId="{5D1D4658-32CD-4903-BDA6-7B54EEA4ED6F}"/>
          </ac:spMkLst>
        </pc:spChg>
        <pc:spChg chg="del">
          <ac:chgData name="Medhat Elmasry" userId="405e238c19f61b9e" providerId="LiveId" clId="{A4E7466D-41A0-4358-906E-423E1F85120F}" dt="2024-07-22T18:56:43.218" v="76"/>
          <ac:spMkLst>
            <pc:docMk/>
            <pc:sldMk cId="4117035275" sldId="2147482566"/>
            <ac:spMk id="21" creationId="{7A29A97C-0C3C-4F06-9CA4-68DFD1CE4039}"/>
          </ac:spMkLst>
        </pc:spChg>
      </pc:sldChg>
      <pc:sldChg chg="addSp delSp modSp add mod setBg modAnim">
        <pc:chgData name="Medhat Elmasry" userId="405e238c19f61b9e" providerId="LiveId" clId="{A4E7466D-41A0-4358-906E-423E1F85120F}" dt="2024-07-22T19:14:17.719" v="118" actId="22"/>
        <pc:sldMkLst>
          <pc:docMk/>
          <pc:sldMk cId="1089247454" sldId="2147482567"/>
        </pc:sldMkLst>
        <pc:spChg chg="add del">
          <ac:chgData name="Medhat Elmasry" userId="405e238c19f61b9e" providerId="LiveId" clId="{A4E7466D-41A0-4358-906E-423E1F85120F}" dt="2024-07-22T19:14:17.719" v="118" actId="22"/>
          <ac:spMkLst>
            <pc:docMk/>
            <pc:sldMk cId="1089247454" sldId="2147482567"/>
            <ac:spMk id="5" creationId="{5E93D9D2-226B-C68F-A7FD-4465B2F7F32A}"/>
          </ac:spMkLst>
        </pc:spChg>
        <pc:spChg chg="mod">
          <ac:chgData name="Medhat Elmasry" userId="405e238c19f61b9e" providerId="LiveId" clId="{A4E7466D-41A0-4358-906E-423E1F85120F}" dt="2024-07-22T19:14:09.793" v="116" actId="20577"/>
          <ac:spMkLst>
            <pc:docMk/>
            <pc:sldMk cId="1089247454" sldId="2147482567"/>
            <ac:spMk id="11" creationId="{2629A142-CBFC-69EE-D2F6-4B905A31BE37}"/>
          </ac:spMkLst>
        </pc:spChg>
        <pc:spChg chg="mod">
          <ac:chgData name="Medhat Elmasry" userId="405e238c19f61b9e" providerId="LiveId" clId="{A4E7466D-41A0-4358-906E-423E1F85120F}" dt="2024-07-22T19:13:13.952" v="112" actId="1076"/>
          <ac:spMkLst>
            <pc:docMk/>
            <pc:sldMk cId="1089247454" sldId="2147482567"/>
            <ac:spMk id="20" creationId="{2441AFC3-4ECC-7DA2-2784-F7107020D9A1}"/>
          </ac:spMkLst>
        </pc:spChg>
        <pc:picChg chg="del">
          <ac:chgData name="Medhat Elmasry" userId="405e238c19f61b9e" providerId="LiveId" clId="{A4E7466D-41A0-4358-906E-423E1F85120F}" dt="2024-07-22T19:10:44.734" v="89" actId="478"/>
          <ac:picMkLst>
            <pc:docMk/>
            <pc:sldMk cId="1089247454" sldId="2147482567"/>
            <ac:picMk id="2" creationId="{6C470B71-BE1B-68FE-FBB9-61C4500692B6}"/>
          </ac:picMkLst>
        </pc:picChg>
        <pc:picChg chg="add mod">
          <ac:chgData name="Medhat Elmasry" userId="405e238c19f61b9e" providerId="LiveId" clId="{A4E7466D-41A0-4358-906E-423E1F85120F}" dt="2024-07-22T19:13:17.184" v="113" actId="1076"/>
          <ac:picMkLst>
            <pc:docMk/>
            <pc:sldMk cId="1089247454" sldId="2147482567"/>
            <ac:picMk id="3" creationId="{8B14F22D-8ADB-753B-7581-53CD47FC515A}"/>
          </ac:picMkLst>
        </pc:picChg>
      </pc:sldChg>
      <pc:sldChg chg="modSp add mod">
        <pc:chgData name="Medhat Elmasry" userId="405e238c19f61b9e" providerId="LiveId" clId="{A4E7466D-41A0-4358-906E-423E1F85120F}" dt="2024-07-22T19:15:03.476" v="129" actId="20577"/>
        <pc:sldMkLst>
          <pc:docMk/>
          <pc:sldMk cId="3924900037" sldId="2147482568"/>
        </pc:sldMkLst>
        <pc:spChg chg="mod">
          <ac:chgData name="Medhat Elmasry" userId="405e238c19f61b9e" providerId="LiveId" clId="{A4E7466D-41A0-4358-906E-423E1F85120F}" dt="2024-07-22T19:15:03.476" v="129" actId="20577"/>
          <ac:spMkLst>
            <pc:docMk/>
            <pc:sldMk cId="3924900037" sldId="2147482568"/>
            <ac:spMk id="11" creationId="{2629A142-CBFC-69EE-D2F6-4B905A31BE37}"/>
          </ac:spMkLst>
        </pc:spChg>
        <pc:picChg chg="mod">
          <ac:chgData name="Medhat Elmasry" userId="405e238c19f61b9e" providerId="LiveId" clId="{A4E7466D-41A0-4358-906E-423E1F85120F}" dt="2024-07-22T19:14:52.899" v="121" actId="1076"/>
          <ac:picMkLst>
            <pc:docMk/>
            <pc:sldMk cId="3924900037" sldId="2147482568"/>
            <ac:picMk id="3" creationId="{8B14F22D-8ADB-753B-7581-53CD47FC515A}"/>
          </ac:picMkLst>
        </pc:picChg>
      </pc:sldChg>
      <pc:sldChg chg="modSp add">
        <pc:chgData name="Medhat Elmasry" userId="405e238c19f61b9e" providerId="LiveId" clId="{A4E7466D-41A0-4358-906E-423E1F85120F}" dt="2024-07-22T19:16:34.991" v="131" actId="20577"/>
        <pc:sldMkLst>
          <pc:docMk/>
          <pc:sldMk cId="4059190284" sldId="2147482569"/>
        </pc:sldMkLst>
        <pc:spChg chg="mod">
          <ac:chgData name="Medhat Elmasry" userId="405e238c19f61b9e" providerId="LiveId" clId="{A4E7466D-41A0-4358-906E-423E1F85120F}" dt="2024-07-22T19:16:34.991" v="131" actId="20577"/>
          <ac:spMkLst>
            <pc:docMk/>
            <pc:sldMk cId="4059190284" sldId="2147482569"/>
            <ac:spMk id="11" creationId="{2629A142-CBFC-69EE-D2F6-4B905A31BE37}"/>
          </ac:spMkLst>
        </pc:spChg>
      </pc:sldChg>
      <pc:sldChg chg="modSp add">
        <pc:chgData name="Medhat Elmasry" userId="405e238c19f61b9e" providerId="LiveId" clId="{A4E7466D-41A0-4358-906E-423E1F85120F}" dt="2024-07-22T19:17:34.569" v="133" actId="20577"/>
        <pc:sldMkLst>
          <pc:docMk/>
          <pc:sldMk cId="969789247" sldId="2147482570"/>
        </pc:sldMkLst>
        <pc:spChg chg="mod">
          <ac:chgData name="Medhat Elmasry" userId="405e238c19f61b9e" providerId="LiveId" clId="{A4E7466D-41A0-4358-906E-423E1F85120F}" dt="2024-07-22T19:17:34.569" v="133" actId="20577"/>
          <ac:spMkLst>
            <pc:docMk/>
            <pc:sldMk cId="969789247" sldId="2147482570"/>
            <ac:spMk id="11" creationId="{2629A142-CBFC-69EE-D2F6-4B905A31BE37}"/>
          </ac:spMkLst>
        </pc:spChg>
      </pc:sldChg>
      <pc:sldChg chg="addSp delSp modSp new mod setBg modClrScheme chgLayout">
        <pc:chgData name="Medhat Elmasry" userId="405e238c19f61b9e" providerId="LiveId" clId="{A4E7466D-41A0-4358-906E-423E1F85120F}" dt="2024-07-29T18:40:25.122" v="259" actId="1076"/>
        <pc:sldMkLst>
          <pc:docMk/>
          <pc:sldMk cId="2721143606" sldId="2147482571"/>
        </pc:sldMkLst>
        <pc:spChg chg="del mod ord">
          <ac:chgData name="Medhat Elmasry" userId="405e238c19f61b9e" providerId="LiveId" clId="{A4E7466D-41A0-4358-906E-423E1F85120F}" dt="2024-07-29T18:23:11.635" v="152" actId="700"/>
          <ac:spMkLst>
            <pc:docMk/>
            <pc:sldMk cId="2721143606" sldId="2147482571"/>
            <ac:spMk id="2" creationId="{839CC2B0-9E3F-E010-EDCD-38B03E2CD6B9}"/>
          </ac:spMkLst>
        </pc:spChg>
        <pc:spChg chg="del">
          <ac:chgData name="Medhat Elmasry" userId="405e238c19f61b9e" providerId="LiveId" clId="{A4E7466D-41A0-4358-906E-423E1F85120F}" dt="2024-07-29T18:23:11.635" v="152" actId="700"/>
          <ac:spMkLst>
            <pc:docMk/>
            <pc:sldMk cId="2721143606" sldId="2147482571"/>
            <ac:spMk id="3" creationId="{AA720005-142B-0F8D-4411-35538C94FA73}"/>
          </ac:spMkLst>
        </pc:spChg>
        <pc:spChg chg="mod ord">
          <ac:chgData name="Medhat Elmasry" userId="405e238c19f61b9e" providerId="LiveId" clId="{A4E7466D-41A0-4358-906E-423E1F85120F}" dt="2024-07-29T18:23:11.635" v="152" actId="700"/>
          <ac:spMkLst>
            <pc:docMk/>
            <pc:sldMk cId="2721143606" sldId="2147482571"/>
            <ac:spMk id="4" creationId="{B7DCF67A-5699-4452-2197-7CF12DBFEC19}"/>
          </ac:spMkLst>
        </pc:spChg>
        <pc:spChg chg="mod ord">
          <ac:chgData name="Medhat Elmasry" userId="405e238c19f61b9e" providerId="LiveId" clId="{A4E7466D-41A0-4358-906E-423E1F85120F}" dt="2024-07-29T18:23:11.635" v="152" actId="700"/>
          <ac:spMkLst>
            <pc:docMk/>
            <pc:sldMk cId="2721143606" sldId="2147482571"/>
            <ac:spMk id="5" creationId="{F90B66F5-A60D-8627-AFF1-7C6865226ABE}"/>
          </ac:spMkLst>
        </pc:spChg>
        <pc:spChg chg="add mod ord">
          <ac:chgData name="Medhat Elmasry" userId="405e238c19f61b9e" providerId="LiveId" clId="{A4E7466D-41A0-4358-906E-423E1F85120F}" dt="2024-07-29T18:24:47.113" v="181" actId="207"/>
          <ac:spMkLst>
            <pc:docMk/>
            <pc:sldMk cId="2721143606" sldId="2147482571"/>
            <ac:spMk id="6" creationId="{BDBAF0A8-EAB1-63A9-576D-86730F8CF7E3}"/>
          </ac:spMkLst>
        </pc:spChg>
        <pc:picChg chg="add del mod">
          <ac:chgData name="Medhat Elmasry" userId="405e238c19f61b9e" providerId="LiveId" clId="{A4E7466D-41A0-4358-906E-423E1F85120F}" dt="2024-07-29T18:40:17.187" v="256" actId="478"/>
          <ac:picMkLst>
            <pc:docMk/>
            <pc:sldMk cId="2721143606" sldId="2147482571"/>
            <ac:picMk id="3" creationId="{642AC7A4-90BA-7176-BE47-C47E83004AFF}"/>
          </ac:picMkLst>
        </pc:picChg>
        <pc:picChg chg="add del mod">
          <ac:chgData name="Medhat Elmasry" userId="405e238c19f61b9e" providerId="LiveId" clId="{A4E7466D-41A0-4358-906E-423E1F85120F}" dt="2024-07-29T18:37:32.817" v="252" actId="478"/>
          <ac:picMkLst>
            <pc:docMk/>
            <pc:sldMk cId="2721143606" sldId="2147482571"/>
            <ac:picMk id="8" creationId="{919143CE-4F06-2EAC-0FDA-65E33CC8BBAD}"/>
          </ac:picMkLst>
        </pc:picChg>
        <pc:picChg chg="add mod">
          <ac:chgData name="Medhat Elmasry" userId="405e238c19f61b9e" providerId="LiveId" clId="{A4E7466D-41A0-4358-906E-423E1F85120F}" dt="2024-07-29T18:40:25.122" v="259" actId="1076"/>
          <ac:picMkLst>
            <pc:docMk/>
            <pc:sldMk cId="2721143606" sldId="2147482571"/>
            <ac:picMk id="9" creationId="{335AEFA3-38E3-65AA-20F6-F4C6B270F1B1}"/>
          </ac:picMkLst>
        </pc:picChg>
      </pc:sldChg>
      <pc:sldChg chg="addSp delSp modSp new mod modNotesTx">
        <pc:chgData name="Medhat Elmasry" userId="405e238c19f61b9e" providerId="LiveId" clId="{A4E7466D-41A0-4358-906E-423E1F85120F}" dt="2024-07-29T19:09:17.413" v="722"/>
        <pc:sldMkLst>
          <pc:docMk/>
          <pc:sldMk cId="1073058427" sldId="2147482572"/>
        </pc:sldMkLst>
        <pc:spChg chg="mod">
          <ac:chgData name="Medhat Elmasry" userId="405e238c19f61b9e" providerId="LiveId" clId="{A4E7466D-41A0-4358-906E-423E1F85120F}" dt="2024-07-29T18:43:52.680" v="269" actId="20577"/>
          <ac:spMkLst>
            <pc:docMk/>
            <pc:sldMk cId="1073058427" sldId="2147482572"/>
            <ac:spMk id="2" creationId="{F17A0F22-1871-9A5F-DADB-3DDF19426434}"/>
          </ac:spMkLst>
        </pc:spChg>
        <pc:spChg chg="mod">
          <ac:chgData name="Medhat Elmasry" userId="405e238c19f61b9e" providerId="LiveId" clId="{A4E7466D-41A0-4358-906E-423E1F85120F}" dt="2024-07-29T18:53:37.382" v="697" actId="1076"/>
          <ac:spMkLst>
            <pc:docMk/>
            <pc:sldMk cId="1073058427" sldId="2147482572"/>
            <ac:spMk id="3" creationId="{60405C59-CCC3-005D-A77A-7B68E3D21642}"/>
          </ac:spMkLst>
        </pc:spChg>
        <pc:spChg chg="add mod">
          <ac:chgData name="Medhat Elmasry" userId="405e238c19f61b9e" providerId="LiveId" clId="{A4E7466D-41A0-4358-906E-423E1F85120F}" dt="2024-07-29T18:53:32.007" v="696" actId="1076"/>
          <ac:spMkLst>
            <pc:docMk/>
            <pc:sldMk cId="1073058427" sldId="2147482572"/>
            <ac:spMk id="10" creationId="{4EDF4867-BB1D-C264-CD8F-6E20D8B6A2D0}"/>
          </ac:spMkLst>
        </pc:spChg>
        <pc:spChg chg="add mod">
          <ac:chgData name="Medhat Elmasry" userId="405e238c19f61b9e" providerId="LiveId" clId="{A4E7466D-41A0-4358-906E-423E1F85120F}" dt="2024-07-29T18:53:55.553" v="707" actId="1076"/>
          <ac:spMkLst>
            <pc:docMk/>
            <pc:sldMk cId="1073058427" sldId="2147482572"/>
            <ac:spMk id="11" creationId="{1390A347-DE92-927B-939E-FB91415BA3EF}"/>
          </ac:spMkLst>
        </pc:spChg>
        <pc:spChg chg="add mod">
          <ac:chgData name="Medhat Elmasry" userId="405e238c19f61b9e" providerId="LiveId" clId="{A4E7466D-41A0-4358-906E-423E1F85120F}" dt="2024-07-29T18:54:19.244" v="717" actId="20577"/>
          <ac:spMkLst>
            <pc:docMk/>
            <pc:sldMk cId="1073058427" sldId="2147482572"/>
            <ac:spMk id="12" creationId="{57196D9A-3501-C55C-8BA9-83DBFC1891F6}"/>
          </ac:spMkLst>
        </pc:spChg>
        <pc:picChg chg="add del mod">
          <ac:chgData name="Medhat Elmasry" userId="405e238c19f61b9e" providerId="LiveId" clId="{A4E7466D-41A0-4358-906E-423E1F85120F}" dt="2024-07-29T18:52:43.381" v="680" actId="478"/>
          <ac:picMkLst>
            <pc:docMk/>
            <pc:sldMk cId="1073058427" sldId="2147482572"/>
            <ac:picMk id="7" creationId="{D0AF48DB-2EC9-6D32-F11C-43E10502B8D8}"/>
          </ac:picMkLst>
        </pc:picChg>
        <pc:picChg chg="add del mod">
          <ac:chgData name="Medhat Elmasry" userId="405e238c19f61b9e" providerId="LiveId" clId="{A4E7466D-41A0-4358-906E-423E1F85120F}" dt="2024-07-29T18:56:28.307" v="718" actId="478"/>
          <ac:picMkLst>
            <pc:docMk/>
            <pc:sldMk cId="1073058427" sldId="2147482572"/>
            <ac:picMk id="9" creationId="{DBF791A5-DE75-084E-0444-07D77041661D}"/>
          </ac:picMkLst>
        </pc:picChg>
        <pc:picChg chg="add mod">
          <ac:chgData name="Medhat Elmasry" userId="405e238c19f61b9e" providerId="LiveId" clId="{A4E7466D-41A0-4358-906E-423E1F85120F}" dt="2024-07-29T18:56:35.017" v="720" actId="1076"/>
          <ac:picMkLst>
            <pc:docMk/>
            <pc:sldMk cId="1073058427" sldId="2147482572"/>
            <ac:picMk id="14" creationId="{5BE80794-3082-035F-C4C3-C8B7055C9C13}"/>
          </ac:picMkLst>
        </pc:picChg>
      </pc:sldChg>
    </pc:docChg>
  </pc:docChgLst>
  <pc:docChgLst>
    <pc:chgData name="Medhat Elmasry" userId="405e238c19f61b9e" providerId="LiveId" clId="{DBA17290-2350-F240-A871-1359F1320873}"/>
    <pc:docChg chg="undo custSel addSld delSld modSld">
      <pc:chgData name="Medhat Elmasry" userId="405e238c19f61b9e" providerId="LiveId" clId="{DBA17290-2350-F240-A871-1359F1320873}" dt="2024-08-01T02:55:56.028" v="174" actId="2696"/>
      <pc:docMkLst>
        <pc:docMk/>
      </pc:docMkLst>
      <pc:sldChg chg="del">
        <pc:chgData name="Medhat Elmasry" userId="405e238c19f61b9e" providerId="LiveId" clId="{DBA17290-2350-F240-A871-1359F1320873}" dt="2024-08-01T02:55:56.028" v="174" actId="2696"/>
        <pc:sldMkLst>
          <pc:docMk/>
          <pc:sldMk cId="3543565700" sldId="269"/>
        </pc:sldMkLst>
      </pc:sldChg>
      <pc:sldChg chg="del">
        <pc:chgData name="Medhat Elmasry" userId="405e238c19f61b9e" providerId="LiveId" clId="{DBA17290-2350-F240-A871-1359F1320873}" dt="2024-08-01T02:54:59.245" v="172" actId="2696"/>
        <pc:sldMkLst>
          <pc:docMk/>
          <pc:sldMk cId="2341475352" sldId="277"/>
        </pc:sldMkLst>
      </pc:sldChg>
      <pc:sldChg chg="add">
        <pc:chgData name="Medhat Elmasry" userId="405e238c19f61b9e" providerId="LiveId" clId="{DBA17290-2350-F240-A871-1359F1320873}" dt="2024-08-01T02:55:11.252" v="173"/>
        <pc:sldMkLst>
          <pc:docMk/>
          <pc:sldMk cId="2342026993" sldId="277"/>
        </pc:sldMkLst>
      </pc:sldChg>
      <pc:sldChg chg="del">
        <pc:chgData name="Medhat Elmasry" userId="405e238c19f61b9e" providerId="LiveId" clId="{DBA17290-2350-F240-A871-1359F1320873}" dt="2024-08-01T02:52:31.352" v="170" actId="2696"/>
        <pc:sldMkLst>
          <pc:docMk/>
          <pc:sldMk cId="3679040120" sldId="296"/>
        </pc:sldMkLst>
      </pc:sldChg>
      <pc:sldChg chg="mod modShow">
        <pc:chgData name="Medhat Elmasry" userId="405e238c19f61b9e" providerId="LiveId" clId="{DBA17290-2350-F240-A871-1359F1320873}" dt="2024-08-01T02:52:44.269" v="171" actId="729"/>
        <pc:sldMkLst>
          <pc:docMk/>
          <pc:sldMk cId="2721143606" sldId="2147482571"/>
        </pc:sldMkLst>
      </pc:sldChg>
      <pc:sldChg chg="addSp delSp modSp mod">
        <pc:chgData name="Medhat Elmasry" userId="405e238c19f61b9e" providerId="LiveId" clId="{DBA17290-2350-F240-A871-1359F1320873}" dt="2024-08-01T02:51:37.971" v="161" actId="1076"/>
        <pc:sldMkLst>
          <pc:docMk/>
          <pc:sldMk cId="2159096209" sldId="2147482574"/>
        </pc:sldMkLst>
        <pc:spChg chg="mod">
          <ac:chgData name="Medhat Elmasry" userId="405e238c19f61b9e" providerId="LiveId" clId="{DBA17290-2350-F240-A871-1359F1320873}" dt="2024-08-01T02:51:37.971" v="161" actId="1076"/>
          <ac:spMkLst>
            <pc:docMk/>
            <pc:sldMk cId="2159096209" sldId="2147482574"/>
            <ac:spMk id="3" creationId="{D6FF0AFB-F022-DAF7-AB91-09861C6D8EA1}"/>
          </ac:spMkLst>
        </pc:spChg>
        <pc:spChg chg="add mod">
          <ac:chgData name="Medhat Elmasry" userId="405e238c19f61b9e" providerId="LiveId" clId="{DBA17290-2350-F240-A871-1359F1320873}" dt="2024-08-01T02:49:48.900" v="149" actId="1036"/>
          <ac:spMkLst>
            <pc:docMk/>
            <pc:sldMk cId="2159096209" sldId="2147482574"/>
            <ac:spMk id="7" creationId="{C4720886-BCF4-D3B0-34ED-21543A7C3222}"/>
          </ac:spMkLst>
        </pc:spChg>
        <pc:spChg chg="add del">
          <ac:chgData name="Medhat Elmasry" userId="405e238c19f61b9e" providerId="LiveId" clId="{DBA17290-2350-F240-A871-1359F1320873}" dt="2024-08-01T02:37:02.733" v="3" actId="478"/>
          <ac:spMkLst>
            <pc:docMk/>
            <pc:sldMk cId="2159096209" sldId="2147482574"/>
            <ac:spMk id="8" creationId="{2AC42D8E-D59E-AA82-878A-70B7F761F125}"/>
          </ac:spMkLst>
        </pc:spChg>
        <pc:spChg chg="add mod">
          <ac:chgData name="Medhat Elmasry" userId="405e238c19f61b9e" providerId="LiveId" clId="{DBA17290-2350-F240-A871-1359F1320873}" dt="2024-08-01T02:39:07.567" v="22" actId="196"/>
          <ac:spMkLst>
            <pc:docMk/>
            <pc:sldMk cId="2159096209" sldId="2147482574"/>
            <ac:spMk id="9" creationId="{FA6F5CEB-3B04-FF61-4C2F-7DF260C89C74}"/>
          </ac:spMkLst>
        </pc:spChg>
        <pc:spChg chg="add mod">
          <ac:chgData name="Medhat Elmasry" userId="405e238c19f61b9e" providerId="LiveId" clId="{DBA17290-2350-F240-A871-1359F1320873}" dt="2024-08-01T02:39:21.798" v="24" actId="1076"/>
          <ac:spMkLst>
            <pc:docMk/>
            <pc:sldMk cId="2159096209" sldId="2147482574"/>
            <ac:spMk id="10" creationId="{099A0517-C135-B3DF-88AB-93779A1295A7}"/>
          </ac:spMkLst>
        </pc:spChg>
        <pc:spChg chg="add mod">
          <ac:chgData name="Medhat Elmasry" userId="405e238c19f61b9e" providerId="LiveId" clId="{DBA17290-2350-F240-A871-1359F1320873}" dt="2024-08-01T02:39:58.852" v="29" actId="20577"/>
          <ac:spMkLst>
            <pc:docMk/>
            <pc:sldMk cId="2159096209" sldId="2147482574"/>
            <ac:spMk id="11" creationId="{B637C9BD-31DD-93BC-2303-0B3858680672}"/>
          </ac:spMkLst>
        </pc:spChg>
        <pc:spChg chg="add">
          <ac:chgData name="Medhat Elmasry" userId="405e238c19f61b9e" providerId="LiveId" clId="{DBA17290-2350-F240-A871-1359F1320873}" dt="2024-08-01T02:40:14.450" v="31" actId="11529"/>
          <ac:spMkLst>
            <pc:docMk/>
            <pc:sldMk cId="2159096209" sldId="2147482574"/>
            <ac:spMk id="13" creationId="{343FD40A-90DA-C183-A99E-20540649B3A8}"/>
          </ac:spMkLst>
        </pc:spChg>
        <pc:spChg chg="add mod">
          <ac:chgData name="Medhat Elmasry" userId="405e238c19f61b9e" providerId="LiveId" clId="{DBA17290-2350-F240-A871-1359F1320873}" dt="2024-08-01T02:40:17.824" v="32"/>
          <ac:spMkLst>
            <pc:docMk/>
            <pc:sldMk cId="2159096209" sldId="2147482574"/>
            <ac:spMk id="14" creationId="{5030BA14-1702-F6F3-5D0E-9744D5FAD840}"/>
          </ac:spMkLst>
        </pc:spChg>
        <pc:spChg chg="add mod">
          <ac:chgData name="Medhat Elmasry" userId="405e238c19f61b9e" providerId="LiveId" clId="{DBA17290-2350-F240-A871-1359F1320873}" dt="2024-08-01T02:40:20.315" v="33"/>
          <ac:spMkLst>
            <pc:docMk/>
            <pc:sldMk cId="2159096209" sldId="2147482574"/>
            <ac:spMk id="15" creationId="{B746F034-C86A-BB47-5CD6-0708E5CFE39F}"/>
          </ac:spMkLst>
        </pc:spChg>
        <pc:spChg chg="add mod">
          <ac:chgData name="Medhat Elmasry" userId="405e238c19f61b9e" providerId="LiveId" clId="{DBA17290-2350-F240-A871-1359F1320873}" dt="2024-08-01T02:40:40.229" v="47" actId="20577"/>
          <ac:spMkLst>
            <pc:docMk/>
            <pc:sldMk cId="2159096209" sldId="2147482574"/>
            <ac:spMk id="16" creationId="{AD0A4F40-9B2B-B25D-7451-55B58E657098}"/>
          </ac:spMkLst>
        </pc:spChg>
        <pc:spChg chg="add mod">
          <ac:chgData name="Medhat Elmasry" userId="405e238c19f61b9e" providerId="LiveId" clId="{DBA17290-2350-F240-A871-1359F1320873}" dt="2024-08-01T02:47:00.220" v="114" actId="1038"/>
          <ac:spMkLst>
            <pc:docMk/>
            <pc:sldMk cId="2159096209" sldId="2147482574"/>
            <ac:spMk id="28" creationId="{99D373C8-94A2-F68D-9E47-188D32ED5C31}"/>
          </ac:spMkLst>
        </pc:spChg>
        <pc:spChg chg="add mod">
          <ac:chgData name="Medhat Elmasry" userId="405e238c19f61b9e" providerId="LiveId" clId="{DBA17290-2350-F240-A871-1359F1320873}" dt="2024-08-01T02:47:00.220" v="114" actId="1038"/>
          <ac:spMkLst>
            <pc:docMk/>
            <pc:sldMk cId="2159096209" sldId="2147482574"/>
            <ac:spMk id="29" creationId="{17D73958-83A3-B080-E04E-37A9E07103F0}"/>
          </ac:spMkLst>
        </pc:spChg>
        <pc:spChg chg="add mod">
          <ac:chgData name="Medhat Elmasry" userId="405e238c19f61b9e" providerId="LiveId" clId="{DBA17290-2350-F240-A871-1359F1320873}" dt="2024-08-01T02:47:00.220" v="114" actId="1038"/>
          <ac:spMkLst>
            <pc:docMk/>
            <pc:sldMk cId="2159096209" sldId="2147482574"/>
            <ac:spMk id="30" creationId="{1CD7B473-4F1A-71E7-217D-D3E3F2725FEC}"/>
          </ac:spMkLst>
        </pc:spChg>
        <pc:spChg chg="add mod">
          <ac:chgData name="Medhat Elmasry" userId="405e238c19f61b9e" providerId="LiveId" clId="{DBA17290-2350-F240-A871-1359F1320873}" dt="2024-08-01T02:47:54.211" v="118" actId="207"/>
          <ac:spMkLst>
            <pc:docMk/>
            <pc:sldMk cId="2159096209" sldId="2147482574"/>
            <ac:spMk id="40" creationId="{BF3E2BCA-4D34-97DA-7F53-E166660E52A3}"/>
          </ac:spMkLst>
        </pc:spChg>
        <pc:spChg chg="add mod">
          <ac:chgData name="Medhat Elmasry" userId="405e238c19f61b9e" providerId="LiveId" clId="{DBA17290-2350-F240-A871-1359F1320873}" dt="2024-08-01T02:48:14.940" v="124" actId="1037"/>
          <ac:spMkLst>
            <pc:docMk/>
            <pc:sldMk cId="2159096209" sldId="2147482574"/>
            <ac:spMk id="41" creationId="{A8115B2A-F96E-363F-3D01-069AB22B2691}"/>
          </ac:spMkLst>
        </pc:spChg>
        <pc:spChg chg="add mod">
          <ac:chgData name="Medhat Elmasry" userId="405e238c19f61b9e" providerId="LiveId" clId="{DBA17290-2350-F240-A871-1359F1320873}" dt="2024-08-01T02:48:35.185" v="129" actId="1035"/>
          <ac:spMkLst>
            <pc:docMk/>
            <pc:sldMk cId="2159096209" sldId="2147482574"/>
            <ac:spMk id="42" creationId="{3A01C583-26A7-87D5-625D-3124C576C9D1}"/>
          </ac:spMkLst>
        </pc:spChg>
        <pc:grpChg chg="add del">
          <ac:chgData name="Medhat Elmasry" userId="405e238c19f61b9e" providerId="LiveId" clId="{DBA17290-2350-F240-A871-1359F1320873}" dt="2024-08-01T02:40:03.110" v="30" actId="478"/>
          <ac:grpSpMkLst>
            <pc:docMk/>
            <pc:sldMk cId="2159096209" sldId="2147482574"/>
            <ac:grpSpMk id="12" creationId="{FE719145-756D-1480-A328-859CAF04BBC3}"/>
          </ac:grpSpMkLst>
        </pc:grpChg>
        <pc:grpChg chg="add mod">
          <ac:chgData name="Medhat Elmasry" userId="405e238c19f61b9e" providerId="LiveId" clId="{DBA17290-2350-F240-A871-1359F1320873}" dt="2024-08-01T02:40:55.548" v="50" actId="1076"/>
          <ac:grpSpMkLst>
            <pc:docMk/>
            <pc:sldMk cId="2159096209" sldId="2147482574"/>
            <ac:grpSpMk id="17" creationId="{BC2B9B15-09A1-9E3A-6BFD-4FE68CA27572}"/>
          </ac:grpSpMkLst>
        </pc:grpChg>
        <pc:grpChg chg="add mod">
          <ac:chgData name="Medhat Elmasry" userId="405e238c19f61b9e" providerId="LiveId" clId="{DBA17290-2350-F240-A871-1359F1320873}" dt="2024-08-01T02:49:56.954" v="150" actId="1076"/>
          <ac:grpSpMkLst>
            <pc:docMk/>
            <pc:sldMk cId="2159096209" sldId="2147482574"/>
            <ac:grpSpMk id="43" creationId="{BE6E8091-A1EC-1000-F184-E8CCFC8AE6ED}"/>
          </ac:grpSpMkLst>
        </pc:grpChg>
        <pc:grpChg chg="add">
          <ac:chgData name="Medhat Elmasry" userId="405e238c19f61b9e" providerId="LiveId" clId="{DBA17290-2350-F240-A871-1359F1320873}" dt="2024-08-01T02:51:23.206" v="160" actId="164"/>
          <ac:grpSpMkLst>
            <pc:docMk/>
            <pc:sldMk cId="2159096209" sldId="2147482574"/>
            <ac:grpSpMk id="48" creationId="{546EEE0F-0E11-37FB-E020-C23CBA1EFFB6}"/>
          </ac:grpSpMkLst>
        </pc:grpChg>
        <pc:picChg chg="del mod">
          <ac:chgData name="Medhat Elmasry" userId="405e238c19f61b9e" providerId="LiveId" clId="{DBA17290-2350-F240-A871-1359F1320873}" dt="2024-08-01T02:50:03.214" v="151" actId="478"/>
          <ac:picMkLst>
            <pc:docMk/>
            <pc:sldMk cId="2159096209" sldId="2147482574"/>
            <ac:picMk id="6" creationId="{1C13A81C-23D1-A224-CFC7-BEC56840B5C8}"/>
          </ac:picMkLst>
        </pc:picChg>
        <pc:cxnChg chg="add del mod">
          <ac:chgData name="Medhat Elmasry" userId="405e238c19f61b9e" providerId="LiveId" clId="{DBA17290-2350-F240-A871-1359F1320873}" dt="2024-08-01T02:46:29.247" v="89" actId="478"/>
          <ac:cxnSpMkLst>
            <pc:docMk/>
            <pc:sldMk cId="2159096209" sldId="2147482574"/>
            <ac:cxnSpMk id="19" creationId="{F63FB06E-739B-7988-095A-C4522C6EA0AC}"/>
          </ac:cxnSpMkLst>
        </pc:cxnChg>
        <pc:cxnChg chg="add mod">
          <ac:chgData name="Medhat Elmasry" userId="405e238c19f61b9e" providerId="LiveId" clId="{DBA17290-2350-F240-A871-1359F1320873}" dt="2024-08-01T02:49:16.001" v="133" actId="208"/>
          <ac:cxnSpMkLst>
            <pc:docMk/>
            <pc:sldMk cId="2159096209" sldId="2147482574"/>
            <ac:cxnSpMk id="21" creationId="{72A06E11-F033-DD56-F8C0-2697A6AC1187}"/>
          </ac:cxnSpMkLst>
        </pc:cxnChg>
        <pc:cxnChg chg="add mod">
          <ac:chgData name="Medhat Elmasry" userId="405e238c19f61b9e" providerId="LiveId" clId="{DBA17290-2350-F240-A871-1359F1320873}" dt="2024-08-01T02:49:25.096" v="135" actId="208"/>
          <ac:cxnSpMkLst>
            <pc:docMk/>
            <pc:sldMk cId="2159096209" sldId="2147482574"/>
            <ac:cxnSpMk id="23" creationId="{4464D8E3-5577-8353-52A5-CE2D7CD7D285}"/>
          </ac:cxnSpMkLst>
        </pc:cxnChg>
        <pc:cxnChg chg="add mod">
          <ac:chgData name="Medhat Elmasry" userId="405e238c19f61b9e" providerId="LiveId" clId="{DBA17290-2350-F240-A871-1359F1320873}" dt="2024-08-01T02:49:28.819" v="136" actId="208"/>
          <ac:cxnSpMkLst>
            <pc:docMk/>
            <pc:sldMk cId="2159096209" sldId="2147482574"/>
            <ac:cxnSpMk id="25" creationId="{43B2618C-B33C-2D99-16A8-BACB212BF7CD}"/>
          </ac:cxnSpMkLst>
        </pc:cxnChg>
        <pc:cxnChg chg="add mod">
          <ac:chgData name="Medhat Elmasry" userId="405e238c19f61b9e" providerId="LiveId" clId="{DBA17290-2350-F240-A871-1359F1320873}" dt="2024-08-01T02:49:19.899" v="134" actId="208"/>
          <ac:cxnSpMkLst>
            <pc:docMk/>
            <pc:sldMk cId="2159096209" sldId="2147482574"/>
            <ac:cxnSpMk id="27" creationId="{584A49DB-3641-14AD-B3F7-E26A5919E1FD}"/>
          </ac:cxnSpMkLst>
        </pc:cxnChg>
        <pc:cxnChg chg="add mod">
          <ac:chgData name="Medhat Elmasry" userId="405e238c19f61b9e" providerId="LiveId" clId="{DBA17290-2350-F240-A871-1359F1320873}" dt="2024-08-01T02:49:48.900" v="149" actId="1036"/>
          <ac:cxnSpMkLst>
            <pc:docMk/>
            <pc:sldMk cId="2159096209" sldId="2147482574"/>
            <ac:cxnSpMk id="39" creationId="{689C9B2E-D2C5-A604-65E2-9207F8699384}"/>
          </ac:cxnSpMkLst>
        </pc:cxnChg>
        <pc:cxnChg chg="add mod">
          <ac:chgData name="Medhat Elmasry" userId="405e238c19f61b9e" providerId="LiveId" clId="{DBA17290-2350-F240-A871-1359F1320873}" dt="2024-08-01T02:50:32.715" v="155" actId="208"/>
          <ac:cxnSpMkLst>
            <pc:docMk/>
            <pc:sldMk cId="2159096209" sldId="2147482574"/>
            <ac:cxnSpMk id="46" creationId="{B7FD0657-CAC9-F9D2-2743-80C1427AF026}"/>
          </ac:cxnSpMkLst>
        </pc:cxnChg>
        <pc:cxnChg chg="add mod">
          <ac:chgData name="Medhat Elmasry" userId="405e238c19f61b9e" providerId="LiveId" clId="{DBA17290-2350-F240-A871-1359F1320873}" dt="2024-08-01T02:51:11.323" v="159" actId="197"/>
          <ac:cxnSpMkLst>
            <pc:docMk/>
            <pc:sldMk cId="2159096209" sldId="2147482574"/>
            <ac:cxnSpMk id="47" creationId="{BA1403A9-380D-2F73-7CD8-C1C48268E34C}"/>
          </ac:cxnSpMkLst>
        </pc:cxnChg>
      </pc:sldChg>
      <pc:sldChg chg="modSp mod">
        <pc:chgData name="Medhat Elmasry" userId="405e238c19f61b9e" providerId="LiveId" clId="{DBA17290-2350-F240-A871-1359F1320873}" dt="2024-08-01T02:52:04.356" v="169" actId="20577"/>
        <pc:sldMkLst>
          <pc:docMk/>
          <pc:sldMk cId="860143335" sldId="2147482575"/>
        </pc:sldMkLst>
        <pc:spChg chg="mod">
          <ac:chgData name="Medhat Elmasry" userId="405e238c19f61b9e" providerId="LiveId" clId="{DBA17290-2350-F240-A871-1359F1320873}" dt="2024-08-01T02:52:04.356" v="169" actId="20577"/>
          <ac:spMkLst>
            <pc:docMk/>
            <pc:sldMk cId="860143335" sldId="2147482575"/>
            <ac:spMk id="3" creationId="{CD861A57-AA95-2F60-A44E-28CC3E19387E}"/>
          </ac:spMkLst>
        </pc:spChg>
      </pc:sldChg>
    </pc:docChg>
  </pc:docChgLst>
  <pc:docChgLst>
    <pc:chgData name="Medhat Elmasry" userId="405e238c19f61b9e" providerId="LiveId" clId="{68EE2CBB-D80F-6D4B-B230-9445EA74AF57}"/>
    <pc:docChg chg="undo custSel delSld modSld sldOrd">
      <pc:chgData name="Medhat Elmasry" userId="405e238c19f61b9e" providerId="LiveId" clId="{68EE2CBB-D80F-6D4B-B230-9445EA74AF57}" dt="2024-08-07T22:34:56.761" v="289" actId="1076"/>
      <pc:docMkLst>
        <pc:docMk/>
      </pc:docMkLst>
      <pc:sldChg chg="modSp mod">
        <pc:chgData name="Medhat Elmasry" userId="405e238c19f61b9e" providerId="LiveId" clId="{68EE2CBB-D80F-6D4B-B230-9445EA74AF57}" dt="2024-08-07T21:14:45.538" v="249" actId="20577"/>
        <pc:sldMkLst>
          <pc:docMk/>
          <pc:sldMk cId="1993482924" sldId="284"/>
        </pc:sldMkLst>
        <pc:spChg chg="mod">
          <ac:chgData name="Medhat Elmasry" userId="405e238c19f61b9e" providerId="LiveId" clId="{68EE2CBB-D80F-6D4B-B230-9445EA74AF57}" dt="2024-08-07T21:14:45.538" v="249" actId="20577"/>
          <ac:spMkLst>
            <pc:docMk/>
            <pc:sldMk cId="1993482924" sldId="284"/>
            <ac:spMk id="3" creationId="{B75447D9-6A40-C992-17A4-492D4F937C97}"/>
          </ac:spMkLst>
        </pc:spChg>
      </pc:sldChg>
      <pc:sldChg chg="del">
        <pc:chgData name="Medhat Elmasry" userId="405e238c19f61b9e" providerId="LiveId" clId="{68EE2CBB-D80F-6D4B-B230-9445EA74AF57}" dt="2024-08-07T19:57:00.394" v="138" actId="2696"/>
        <pc:sldMkLst>
          <pc:docMk/>
          <pc:sldMk cId="370631273" sldId="285"/>
        </pc:sldMkLst>
      </pc:sldChg>
      <pc:sldChg chg="modSp mod ord">
        <pc:chgData name="Medhat Elmasry" userId="405e238c19f61b9e" providerId="LiveId" clId="{68EE2CBB-D80F-6D4B-B230-9445EA74AF57}" dt="2024-08-07T21:08:43.634" v="243" actId="20577"/>
        <pc:sldMkLst>
          <pc:docMk/>
          <pc:sldMk cId="1005535575" sldId="286"/>
        </pc:sldMkLst>
        <pc:spChg chg="mod">
          <ac:chgData name="Medhat Elmasry" userId="405e238c19f61b9e" providerId="LiveId" clId="{68EE2CBB-D80F-6D4B-B230-9445EA74AF57}" dt="2024-08-07T21:08:43.634" v="243" actId="20577"/>
          <ac:spMkLst>
            <pc:docMk/>
            <pc:sldMk cId="1005535575" sldId="286"/>
            <ac:spMk id="26" creationId="{97008209-A6E9-2F05-6BF4-C63DD874CCCB}"/>
          </ac:spMkLst>
        </pc:spChg>
        <pc:spChg chg="mod">
          <ac:chgData name="Medhat Elmasry" userId="405e238c19f61b9e" providerId="LiveId" clId="{68EE2CBB-D80F-6D4B-B230-9445EA74AF57}" dt="2024-08-07T21:08:38.403" v="237" actId="20577"/>
          <ac:spMkLst>
            <pc:docMk/>
            <pc:sldMk cId="1005535575" sldId="286"/>
            <ac:spMk id="30" creationId="{E1266C6B-1607-0E12-EB8A-8E09F4681F8C}"/>
          </ac:spMkLst>
        </pc:spChg>
      </pc:sldChg>
      <pc:sldChg chg="del">
        <pc:chgData name="Medhat Elmasry" userId="405e238c19f61b9e" providerId="LiveId" clId="{68EE2CBB-D80F-6D4B-B230-9445EA74AF57}" dt="2024-08-01T20:54:15.116" v="2" actId="2696"/>
        <pc:sldMkLst>
          <pc:docMk/>
          <pc:sldMk cId="2156773111" sldId="287"/>
        </pc:sldMkLst>
      </pc:sldChg>
      <pc:sldChg chg="addSp modSp mod">
        <pc:chgData name="Medhat Elmasry" userId="405e238c19f61b9e" providerId="LiveId" clId="{68EE2CBB-D80F-6D4B-B230-9445EA74AF57}" dt="2024-08-07T21:18:30.015" v="251" actId="1076"/>
        <pc:sldMkLst>
          <pc:docMk/>
          <pc:sldMk cId="1089247454" sldId="2147482567"/>
        </pc:sldMkLst>
        <pc:spChg chg="add mod">
          <ac:chgData name="Medhat Elmasry" userId="405e238c19f61b9e" providerId="LiveId" clId="{68EE2CBB-D80F-6D4B-B230-9445EA74AF57}" dt="2024-08-07T21:18:30.015" v="251" actId="1076"/>
          <ac:spMkLst>
            <pc:docMk/>
            <pc:sldMk cId="1089247454" sldId="2147482567"/>
            <ac:spMk id="4" creationId="{12C5717A-E46D-24DA-4C08-39527256F9BA}"/>
          </ac:spMkLst>
        </pc:spChg>
      </pc:sldChg>
      <pc:sldChg chg="modSp">
        <pc:chgData name="Medhat Elmasry" userId="405e238c19f61b9e" providerId="LiveId" clId="{68EE2CBB-D80F-6D4B-B230-9445EA74AF57}" dt="2024-08-07T21:14:16.382" v="248" actId="20577"/>
        <pc:sldMkLst>
          <pc:docMk/>
          <pc:sldMk cId="3924900037" sldId="2147482568"/>
        </pc:sldMkLst>
        <pc:spChg chg="mod">
          <ac:chgData name="Medhat Elmasry" userId="405e238c19f61b9e" providerId="LiveId" clId="{68EE2CBB-D80F-6D4B-B230-9445EA74AF57}" dt="2024-08-07T21:14:16.382" v="248" actId="20577"/>
          <ac:spMkLst>
            <pc:docMk/>
            <pc:sldMk cId="3924900037" sldId="2147482568"/>
            <ac:spMk id="11" creationId="{2629A142-CBFC-69EE-D2F6-4B905A31BE37}"/>
          </ac:spMkLst>
        </pc:spChg>
      </pc:sldChg>
      <pc:sldChg chg="modSp mod">
        <pc:chgData name="Medhat Elmasry" userId="405e238c19f61b9e" providerId="LiveId" clId="{68EE2CBB-D80F-6D4B-B230-9445EA74AF57}" dt="2024-08-07T21:13:59.786" v="247" actId="1035"/>
        <pc:sldMkLst>
          <pc:docMk/>
          <pc:sldMk cId="4059190284" sldId="2147482569"/>
        </pc:sldMkLst>
        <pc:spChg chg="mod">
          <ac:chgData name="Medhat Elmasry" userId="405e238c19f61b9e" providerId="LiveId" clId="{68EE2CBB-D80F-6D4B-B230-9445EA74AF57}" dt="2024-08-07T21:13:56.709" v="246" actId="20577"/>
          <ac:spMkLst>
            <pc:docMk/>
            <pc:sldMk cId="4059190284" sldId="2147482569"/>
            <ac:spMk id="11" creationId="{2629A142-CBFC-69EE-D2F6-4B905A31BE37}"/>
          </ac:spMkLst>
        </pc:spChg>
        <pc:spChg chg="mod">
          <ac:chgData name="Medhat Elmasry" userId="405e238c19f61b9e" providerId="LiveId" clId="{68EE2CBB-D80F-6D4B-B230-9445EA74AF57}" dt="2024-08-07T21:13:59.786" v="247" actId="1035"/>
          <ac:spMkLst>
            <pc:docMk/>
            <pc:sldMk cId="4059190284" sldId="2147482569"/>
            <ac:spMk id="20" creationId="{2441AFC3-4ECC-7DA2-2784-F7107020D9A1}"/>
          </ac:spMkLst>
        </pc:spChg>
      </pc:sldChg>
      <pc:sldChg chg="addSp delSp modSp mod">
        <pc:chgData name="Medhat Elmasry" userId="405e238c19f61b9e" providerId="LiveId" clId="{68EE2CBB-D80F-6D4B-B230-9445EA74AF57}" dt="2024-08-06T20:01:41.275" v="135" actId="20577"/>
        <pc:sldMkLst>
          <pc:docMk/>
          <pc:sldMk cId="969789247" sldId="2147482570"/>
        </pc:sldMkLst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2" creationId="{F4ACBA44-8384-3B96-3CD6-4E37213CCF09}"/>
          </ac:spMkLst>
        </pc:spChg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4" creationId="{B4CC9F16-6AAF-C8BA-1E22-2E5982F8DF82}"/>
          </ac:spMkLst>
        </pc:spChg>
        <pc:spChg chg="add del mod">
          <ac:chgData name="Medhat Elmasry" userId="405e238c19f61b9e" providerId="LiveId" clId="{68EE2CBB-D80F-6D4B-B230-9445EA74AF57}" dt="2024-08-06T19:56:07.320" v="46" actId="478"/>
          <ac:spMkLst>
            <pc:docMk/>
            <pc:sldMk cId="969789247" sldId="2147482570"/>
            <ac:spMk id="5" creationId="{32E40535-4459-3B48-BC81-3C9AB15E4F51}"/>
          </ac:spMkLst>
        </pc:spChg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6" creationId="{FE2AACEA-BE0F-927F-B933-EEC1B618DC86}"/>
          </ac:spMkLst>
        </pc:spChg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7" creationId="{06F625A9-1D0C-9BE7-0828-74F366EF7A10}"/>
          </ac:spMkLst>
        </pc:spChg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8" creationId="{D477BA70-2C38-DD57-D782-4294CB838261}"/>
          </ac:spMkLst>
        </pc:spChg>
        <pc:spChg chg="add mod">
          <ac:chgData name="Medhat Elmasry" userId="405e238c19f61b9e" providerId="LiveId" clId="{68EE2CBB-D80F-6D4B-B230-9445EA74AF57}" dt="2024-08-06T20:01:41.275" v="135" actId="20577"/>
          <ac:spMkLst>
            <pc:docMk/>
            <pc:sldMk cId="969789247" sldId="2147482570"/>
            <ac:spMk id="10" creationId="{17F9447A-1DFD-367A-9856-F73AFED76209}"/>
          </ac:spMkLst>
        </pc:spChg>
        <pc:spChg chg="add mod">
          <ac:chgData name="Medhat Elmasry" userId="405e238c19f61b9e" providerId="LiveId" clId="{68EE2CBB-D80F-6D4B-B230-9445EA74AF57}" dt="2024-08-06T20:01:10.329" v="127" actId="164"/>
          <ac:spMkLst>
            <pc:docMk/>
            <pc:sldMk cId="969789247" sldId="2147482570"/>
            <ac:spMk id="12" creationId="{5F18CAB4-92AB-08A8-31F2-5E47FF0AA063}"/>
          </ac:spMkLst>
        </pc:spChg>
        <pc:spChg chg="mod">
          <ac:chgData name="Medhat Elmasry" userId="405e238c19f61b9e" providerId="LiveId" clId="{68EE2CBB-D80F-6D4B-B230-9445EA74AF57}" dt="2024-08-06T19:59:19.100" v="118" actId="108"/>
          <ac:spMkLst>
            <pc:docMk/>
            <pc:sldMk cId="969789247" sldId="2147482570"/>
            <ac:spMk id="20" creationId="{2441AFC3-4ECC-7DA2-2784-F7107020D9A1}"/>
          </ac:spMkLst>
        </pc:spChg>
        <pc:grpChg chg="add mod">
          <ac:chgData name="Medhat Elmasry" userId="405e238c19f61b9e" providerId="LiveId" clId="{68EE2CBB-D80F-6D4B-B230-9445EA74AF57}" dt="2024-08-06T20:01:10.329" v="127" actId="164"/>
          <ac:grpSpMkLst>
            <pc:docMk/>
            <pc:sldMk cId="969789247" sldId="2147482570"/>
            <ac:grpSpMk id="13" creationId="{4E79A0E3-0CAA-BD0F-6929-737D18EA8E29}"/>
          </ac:grpSpMkLst>
        </pc:grpChg>
      </pc:sldChg>
      <pc:sldChg chg="modSp mod">
        <pc:chgData name="Medhat Elmasry" userId="405e238c19f61b9e" providerId="LiveId" clId="{68EE2CBB-D80F-6D4B-B230-9445EA74AF57}" dt="2024-08-07T19:56:45.346" v="137" actId="20577"/>
        <pc:sldMkLst>
          <pc:docMk/>
          <pc:sldMk cId="1073058427" sldId="2147482572"/>
        </pc:sldMkLst>
        <pc:spChg chg="mod">
          <ac:chgData name="Medhat Elmasry" userId="405e238c19f61b9e" providerId="LiveId" clId="{68EE2CBB-D80F-6D4B-B230-9445EA74AF57}" dt="2024-08-07T19:56:45.346" v="137" actId="20577"/>
          <ac:spMkLst>
            <pc:docMk/>
            <pc:sldMk cId="1073058427" sldId="2147482572"/>
            <ac:spMk id="3" creationId="{60405C59-CCC3-005D-A77A-7B68E3D21642}"/>
          </ac:spMkLst>
        </pc:spChg>
      </pc:sldChg>
      <pc:sldChg chg="modSp mod ord">
        <pc:chgData name="Medhat Elmasry" userId="405e238c19f61b9e" providerId="LiveId" clId="{68EE2CBB-D80F-6D4B-B230-9445EA74AF57}" dt="2024-08-07T21:13:35.840" v="245" actId="20577"/>
        <pc:sldMkLst>
          <pc:docMk/>
          <pc:sldMk cId="2449724022" sldId="2147482573"/>
        </pc:sldMkLst>
        <pc:spChg chg="mod">
          <ac:chgData name="Medhat Elmasry" userId="405e238c19f61b9e" providerId="LiveId" clId="{68EE2CBB-D80F-6D4B-B230-9445EA74AF57}" dt="2024-08-07T21:13:35.840" v="245" actId="20577"/>
          <ac:spMkLst>
            <pc:docMk/>
            <pc:sldMk cId="2449724022" sldId="2147482573"/>
            <ac:spMk id="3" creationId="{8A62135C-C2BB-9A78-9878-53135115897E}"/>
          </ac:spMkLst>
        </pc:spChg>
      </pc:sldChg>
      <pc:sldChg chg="modSp mod ord">
        <pc:chgData name="Medhat Elmasry" userId="405e238c19f61b9e" providerId="LiveId" clId="{68EE2CBB-D80F-6D4B-B230-9445EA74AF57}" dt="2024-08-07T21:07:20.194" v="229" actId="20577"/>
        <pc:sldMkLst>
          <pc:docMk/>
          <pc:sldMk cId="2159096209" sldId="2147482574"/>
        </pc:sldMkLst>
        <pc:spChg chg="mod">
          <ac:chgData name="Medhat Elmasry" userId="405e238c19f61b9e" providerId="LiveId" clId="{68EE2CBB-D80F-6D4B-B230-9445EA74AF57}" dt="2024-08-07T21:07:20.194" v="229" actId="20577"/>
          <ac:spMkLst>
            <pc:docMk/>
            <pc:sldMk cId="2159096209" sldId="2147482574"/>
            <ac:spMk id="3" creationId="{D6FF0AFB-F022-DAF7-AB91-09861C6D8EA1}"/>
          </ac:spMkLst>
        </pc:spChg>
      </pc:sldChg>
      <pc:sldChg chg="del">
        <pc:chgData name="Medhat Elmasry" userId="405e238c19f61b9e" providerId="LiveId" clId="{68EE2CBB-D80F-6D4B-B230-9445EA74AF57}" dt="2024-08-07T21:10:20.417" v="244" actId="2696"/>
        <pc:sldMkLst>
          <pc:docMk/>
          <pc:sldMk cId="860143335" sldId="2147482575"/>
        </pc:sldMkLst>
      </pc:sldChg>
      <pc:sldChg chg="addSp delSp modSp mod">
        <pc:chgData name="Medhat Elmasry" userId="405e238c19f61b9e" providerId="LiveId" clId="{68EE2CBB-D80F-6D4B-B230-9445EA74AF57}" dt="2024-08-07T22:34:56.761" v="289" actId="1076"/>
        <pc:sldMkLst>
          <pc:docMk/>
          <pc:sldMk cId="1250342418" sldId="2147482576"/>
        </pc:sldMkLst>
        <pc:spChg chg="add del">
          <ac:chgData name="Medhat Elmasry" userId="405e238c19f61b9e" providerId="LiveId" clId="{68EE2CBB-D80F-6D4B-B230-9445EA74AF57}" dt="2024-08-07T19:59:15.642" v="143" actId="22"/>
          <ac:spMkLst>
            <pc:docMk/>
            <pc:sldMk cId="1250342418" sldId="2147482576"/>
            <ac:spMk id="4" creationId="{20059E6C-6B31-AA85-8873-D6A8D9C9C7E2}"/>
          </ac:spMkLst>
        </pc:spChg>
        <pc:spChg chg="add del">
          <ac:chgData name="Medhat Elmasry" userId="405e238c19f61b9e" providerId="LiveId" clId="{68EE2CBB-D80F-6D4B-B230-9445EA74AF57}" dt="2024-08-07T22:29:08.986" v="253" actId="22"/>
          <ac:spMkLst>
            <pc:docMk/>
            <pc:sldMk cId="1250342418" sldId="2147482576"/>
            <ac:spMk id="4" creationId="{80841596-1BD3-D475-E362-F3CE820E879A}"/>
          </ac:spMkLst>
        </pc:spChg>
        <pc:spChg chg="add mod">
          <ac:chgData name="Medhat Elmasry" userId="405e238c19f61b9e" providerId="LiveId" clId="{68EE2CBB-D80F-6D4B-B230-9445EA74AF57}" dt="2024-08-07T22:34:38.681" v="286" actId="1076"/>
          <ac:spMkLst>
            <pc:docMk/>
            <pc:sldMk cId="1250342418" sldId="2147482576"/>
            <ac:spMk id="6" creationId="{5BAF5F18-794E-0A07-A0D2-129886E25775}"/>
          </ac:spMkLst>
        </pc:spChg>
        <pc:spChg chg="add mod">
          <ac:chgData name="Medhat Elmasry" userId="405e238c19f61b9e" providerId="LiveId" clId="{68EE2CBB-D80F-6D4B-B230-9445EA74AF57}" dt="2024-08-07T22:29:21.144" v="257" actId="1076"/>
          <ac:spMkLst>
            <pc:docMk/>
            <pc:sldMk cId="1250342418" sldId="2147482576"/>
            <ac:spMk id="7" creationId="{17A4C7F8-8AE0-0293-134B-89BCFAAF4458}"/>
          </ac:spMkLst>
        </pc:spChg>
        <pc:spChg chg="mod">
          <ac:chgData name="Medhat Elmasry" userId="405e238c19f61b9e" providerId="LiveId" clId="{68EE2CBB-D80F-6D4B-B230-9445EA74AF57}" dt="2024-08-07T22:34:56.761" v="289" actId="1076"/>
          <ac:spMkLst>
            <pc:docMk/>
            <pc:sldMk cId="1250342418" sldId="2147482576"/>
            <ac:spMk id="11" creationId="{2629A142-CBFC-69EE-D2F6-4B905A31BE37}"/>
          </ac:spMkLst>
        </pc:spChg>
      </pc:sldChg>
    </pc:docChg>
  </pc:docChgLst>
  <pc:docChgLst>
    <pc:chgData name="Medhat Elmasry" userId="405e238c19f61b9e" providerId="LiveId" clId="{4CCBAB4A-D966-E247-8B5D-105862596850}"/>
    <pc:docChg chg="undo custSel addSld modSld">
      <pc:chgData name="Medhat Elmasry" userId="405e238c19f61b9e" providerId="LiveId" clId="{4CCBAB4A-D966-E247-8B5D-105862596850}" dt="2024-07-29T19:31:25.990" v="78" actId="1076"/>
      <pc:docMkLst>
        <pc:docMk/>
      </pc:docMkLst>
      <pc:sldChg chg="modSp mod">
        <pc:chgData name="Medhat Elmasry" userId="405e238c19f61b9e" providerId="LiveId" clId="{4CCBAB4A-D966-E247-8B5D-105862596850}" dt="2024-07-22T19:21:47.734" v="0" actId="1036"/>
        <pc:sldMkLst>
          <pc:docMk/>
          <pc:sldMk cId="3718662219" sldId="256"/>
        </pc:sldMkLst>
        <pc:picChg chg="mod">
          <ac:chgData name="Medhat Elmasry" userId="405e238c19f61b9e" providerId="LiveId" clId="{4CCBAB4A-D966-E247-8B5D-105862596850}" dt="2024-07-22T19:21:47.734" v="0" actId="1036"/>
          <ac:picMkLst>
            <pc:docMk/>
            <pc:sldMk cId="3718662219" sldId="256"/>
            <ac:picMk id="3" creationId="{2D255154-CB47-54E9-7B95-AA7DCEAA3286}"/>
          </ac:picMkLst>
        </pc:picChg>
      </pc:sldChg>
      <pc:sldChg chg="addSp modSp new mod">
        <pc:chgData name="Medhat Elmasry" userId="405e238c19f61b9e" providerId="LiveId" clId="{4CCBAB4A-D966-E247-8B5D-105862596850}" dt="2024-07-29T19:20:01.042" v="33" actId="1076"/>
        <pc:sldMkLst>
          <pc:docMk/>
          <pc:sldMk cId="2449724022" sldId="2147482573"/>
        </pc:sldMkLst>
        <pc:spChg chg="mod">
          <ac:chgData name="Medhat Elmasry" userId="405e238c19f61b9e" providerId="LiveId" clId="{4CCBAB4A-D966-E247-8B5D-105862596850}" dt="2024-07-29T19:17:22.738" v="10"/>
          <ac:spMkLst>
            <pc:docMk/>
            <pc:sldMk cId="2449724022" sldId="2147482573"/>
            <ac:spMk id="2" creationId="{6BCAB5F0-860C-48C0-8469-93398002DA94}"/>
          </ac:spMkLst>
        </pc:spChg>
        <pc:spChg chg="mod">
          <ac:chgData name="Medhat Elmasry" userId="405e238c19f61b9e" providerId="LiveId" clId="{4CCBAB4A-D966-E247-8B5D-105862596850}" dt="2024-07-29T19:19:53.884" v="31" actId="12"/>
          <ac:spMkLst>
            <pc:docMk/>
            <pc:sldMk cId="2449724022" sldId="2147482573"/>
            <ac:spMk id="3" creationId="{8A62135C-C2BB-9A78-9878-53135115897E}"/>
          </ac:spMkLst>
        </pc:spChg>
        <pc:spChg chg="add mod">
          <ac:chgData name="Medhat Elmasry" userId="405e238c19f61b9e" providerId="LiveId" clId="{4CCBAB4A-D966-E247-8B5D-105862596850}" dt="2024-07-29T19:17:03.785" v="6"/>
          <ac:spMkLst>
            <pc:docMk/>
            <pc:sldMk cId="2449724022" sldId="2147482573"/>
            <ac:spMk id="6" creationId="{6BBA4864-9039-FDA4-2FB1-3D39292FA11F}"/>
          </ac:spMkLst>
        </pc:spChg>
        <pc:picChg chg="add mod">
          <ac:chgData name="Medhat Elmasry" userId="405e238c19f61b9e" providerId="LiveId" clId="{4CCBAB4A-D966-E247-8B5D-105862596850}" dt="2024-07-29T19:20:01.042" v="33" actId="1076"/>
          <ac:picMkLst>
            <pc:docMk/>
            <pc:sldMk cId="2449724022" sldId="2147482573"/>
            <ac:picMk id="7" creationId="{6F1F4BDB-8197-FE01-57B7-7BAB44D5B724}"/>
          </ac:picMkLst>
        </pc:picChg>
      </pc:sldChg>
      <pc:sldChg chg="addSp modSp new mod">
        <pc:chgData name="Medhat Elmasry" userId="405e238c19f61b9e" providerId="LiveId" clId="{4CCBAB4A-D966-E247-8B5D-105862596850}" dt="2024-07-29T19:23:45.881" v="54" actId="1076"/>
        <pc:sldMkLst>
          <pc:docMk/>
          <pc:sldMk cId="2159096209" sldId="2147482574"/>
        </pc:sldMkLst>
        <pc:spChg chg="mod">
          <ac:chgData name="Medhat Elmasry" userId="405e238c19f61b9e" providerId="LiveId" clId="{4CCBAB4A-D966-E247-8B5D-105862596850}" dt="2024-07-29T19:21:42.102" v="39"/>
          <ac:spMkLst>
            <pc:docMk/>
            <pc:sldMk cId="2159096209" sldId="2147482574"/>
            <ac:spMk id="2" creationId="{F821DF3B-A912-46CE-240E-0B766BDC5DE6}"/>
          </ac:spMkLst>
        </pc:spChg>
        <pc:spChg chg="mod">
          <ac:chgData name="Medhat Elmasry" userId="405e238c19f61b9e" providerId="LiveId" clId="{4CCBAB4A-D966-E247-8B5D-105862596850}" dt="2024-07-29T19:22:14.929" v="51" actId="20577"/>
          <ac:spMkLst>
            <pc:docMk/>
            <pc:sldMk cId="2159096209" sldId="2147482574"/>
            <ac:spMk id="3" creationId="{D6FF0AFB-F022-DAF7-AB91-09861C6D8EA1}"/>
          </ac:spMkLst>
        </pc:spChg>
        <pc:picChg chg="add mod">
          <ac:chgData name="Medhat Elmasry" userId="405e238c19f61b9e" providerId="LiveId" clId="{4CCBAB4A-D966-E247-8B5D-105862596850}" dt="2024-07-29T19:23:45.881" v="54" actId="1076"/>
          <ac:picMkLst>
            <pc:docMk/>
            <pc:sldMk cId="2159096209" sldId="2147482574"/>
            <ac:picMk id="6" creationId="{1C13A81C-23D1-A224-CFC7-BEC56840B5C8}"/>
          </ac:picMkLst>
        </pc:picChg>
      </pc:sldChg>
      <pc:sldChg chg="addSp modSp new mod">
        <pc:chgData name="Medhat Elmasry" userId="405e238c19f61b9e" providerId="LiveId" clId="{4CCBAB4A-D966-E247-8B5D-105862596850}" dt="2024-07-29T19:31:25.990" v="78" actId="1076"/>
        <pc:sldMkLst>
          <pc:docMk/>
          <pc:sldMk cId="860143335" sldId="2147482575"/>
        </pc:sldMkLst>
        <pc:spChg chg="mod">
          <ac:chgData name="Medhat Elmasry" userId="405e238c19f61b9e" providerId="LiveId" clId="{4CCBAB4A-D966-E247-8B5D-105862596850}" dt="2024-07-29T19:29:47.934" v="60"/>
          <ac:spMkLst>
            <pc:docMk/>
            <pc:sldMk cId="860143335" sldId="2147482575"/>
            <ac:spMk id="2" creationId="{FAED4619-FB9E-5BAF-5021-1DD22040139F}"/>
          </ac:spMkLst>
        </pc:spChg>
        <pc:spChg chg="mod">
          <ac:chgData name="Medhat Elmasry" userId="405e238c19f61b9e" providerId="LiveId" clId="{4CCBAB4A-D966-E247-8B5D-105862596850}" dt="2024-07-29T19:30:39.541" v="76" actId="313"/>
          <ac:spMkLst>
            <pc:docMk/>
            <pc:sldMk cId="860143335" sldId="2147482575"/>
            <ac:spMk id="3" creationId="{CD861A57-AA95-2F60-A44E-28CC3E19387E}"/>
          </ac:spMkLst>
        </pc:spChg>
        <pc:picChg chg="add mod">
          <ac:chgData name="Medhat Elmasry" userId="405e238c19f61b9e" providerId="LiveId" clId="{4CCBAB4A-D966-E247-8B5D-105862596850}" dt="2024-07-29T19:31:25.990" v="78" actId="1076"/>
          <ac:picMkLst>
            <pc:docMk/>
            <pc:sldMk cId="860143335" sldId="2147482575"/>
            <ac:picMk id="6" creationId="{436B11BB-8C18-DD8A-CAB0-24F4B7B4D418}"/>
          </ac:picMkLst>
        </pc:picChg>
      </pc:sldChg>
    </pc:docChg>
  </pc:docChgLst>
  <pc:docChgLst>
    <pc:chgData name="Medhat Elmasry" userId="405e238c19f61b9e" providerId="LiveId" clId="{3578D6A6-1FFA-46AD-9EA6-2F19FC59917A}"/>
    <pc:docChg chg="custSel modSld">
      <pc:chgData name="Medhat Elmasry" userId="405e238c19f61b9e" providerId="LiveId" clId="{3578D6A6-1FFA-46AD-9EA6-2F19FC59917A}" dt="2024-08-01T20:49:09.026" v="12" actId="1076"/>
      <pc:docMkLst>
        <pc:docMk/>
      </pc:docMkLst>
      <pc:sldChg chg="addSp delSp modSp mod">
        <pc:chgData name="Medhat Elmasry" userId="405e238c19f61b9e" providerId="LiveId" clId="{3578D6A6-1FFA-46AD-9EA6-2F19FC59917A}" dt="2024-08-01T20:49:09.026" v="12" actId="1076"/>
        <pc:sldMkLst>
          <pc:docMk/>
          <pc:sldMk cId="860143335" sldId="2147482575"/>
        </pc:sldMkLst>
        <pc:picChg chg="del">
          <ac:chgData name="Medhat Elmasry" userId="405e238c19f61b9e" providerId="LiveId" clId="{3578D6A6-1FFA-46AD-9EA6-2F19FC59917A}" dt="2024-08-01T20:45:34.482" v="0" actId="478"/>
          <ac:picMkLst>
            <pc:docMk/>
            <pc:sldMk cId="860143335" sldId="2147482575"/>
            <ac:picMk id="6" creationId="{436B11BB-8C18-DD8A-CAB0-24F4B7B4D418}"/>
          </ac:picMkLst>
        </pc:picChg>
        <pc:picChg chg="add del mod">
          <ac:chgData name="Medhat Elmasry" userId="405e238c19f61b9e" providerId="LiveId" clId="{3578D6A6-1FFA-46AD-9EA6-2F19FC59917A}" dt="2024-08-01T20:47:46.244" v="4" actId="478"/>
          <ac:picMkLst>
            <pc:docMk/>
            <pc:sldMk cId="860143335" sldId="2147482575"/>
            <ac:picMk id="8" creationId="{4DC594DF-48E6-0D24-7CE5-86F601B3C81F}"/>
          </ac:picMkLst>
        </pc:picChg>
        <pc:picChg chg="add del mod">
          <ac:chgData name="Medhat Elmasry" userId="405e238c19f61b9e" providerId="LiveId" clId="{3578D6A6-1FFA-46AD-9EA6-2F19FC59917A}" dt="2024-08-01T20:49:01.259" v="9" actId="478"/>
          <ac:picMkLst>
            <pc:docMk/>
            <pc:sldMk cId="860143335" sldId="2147482575"/>
            <ac:picMk id="10" creationId="{A58CDF97-B51E-E35E-F1A2-EFF79EAE9C17}"/>
          </ac:picMkLst>
        </pc:picChg>
        <pc:picChg chg="add mod">
          <ac:chgData name="Medhat Elmasry" userId="405e238c19f61b9e" providerId="LiveId" clId="{3578D6A6-1FFA-46AD-9EA6-2F19FC59917A}" dt="2024-08-01T20:49:09.026" v="12" actId="1076"/>
          <ac:picMkLst>
            <pc:docMk/>
            <pc:sldMk cId="860143335" sldId="2147482575"/>
            <ac:picMk id="12" creationId="{CD924A94-85AA-C68E-ED78-17461FDB556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DD643-6168-F441-A986-DEEAD7E4C485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BEF060-4225-5A41-8D66-813FF9935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EF060-4225-5A41-8D66-813FF99350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63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attendees to participate in the event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99500-3D42-4CEF-8365-DAFD16CDCD2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6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355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794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EF060-4225-5A41-8D66-813FF9935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960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BEF060-4225-5A41-8D66-813FF9935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71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9666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30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6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72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2142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C2A79-0D3D-254E-B68B-29CF2E5348AB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7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D2E84-73CC-7449-AC41-3C99B34F33E5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33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63C5F-C3E1-4B4D-8013-4C9D28057144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38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CD4-70C1-4F67-AB0D-8E8919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74CB7-9BD4-440F-A730-44BF4CC93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62334"/>
            <a:ext cx="6499080" cy="5306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00AE4-6DCD-48DF-951F-F154A5327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25504" y="1416427"/>
            <a:ext cx="4997258" cy="4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D0E0-7A84-7D09-4CD7-6A1D9EB9D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1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 sz="660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24DFE9-4767-CAA8-B8C3-7B9F5E34D556}"/>
              </a:ext>
            </a:extLst>
          </p:cNvPr>
          <p:cNvSpPr/>
          <p:nvPr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B32207-60FA-80E3-F97F-F760AAB5897D}"/>
              </a:ext>
            </a:extLst>
          </p:cNvPr>
          <p:cNvSpPr/>
          <p:nvPr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1CBB81-6AFC-5AB6-D14E-7D01C91BF071}"/>
              </a:ext>
            </a:extLst>
          </p:cNvPr>
          <p:cNvSpPr/>
          <p:nvPr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D519F-809E-21CB-76AD-2A6A99DA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B531-7640-630A-95C8-2C949060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75350"/>
            <a:ext cx="913692" cy="90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5A288-B514-7919-7F7C-42A67192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79" y="794240"/>
            <a:ext cx="913692" cy="90714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EECE77-855D-07B9-F685-A69B5909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307736"/>
            <a:ext cx="6561138" cy="38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CD4-70C1-4F67-AB0D-8E8919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74CB7-9BD4-440F-A730-44BF4CC93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62334"/>
            <a:ext cx="6499080" cy="5306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00AE4-6DCD-48DF-951F-F154A5327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25504" y="1416427"/>
            <a:ext cx="4997258" cy="4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5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D0E0-7A84-7D09-4CD7-6A1D9EB9D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1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 sz="660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24DFE9-4767-CAA8-B8C3-7B9F5E34D556}"/>
              </a:ext>
            </a:extLst>
          </p:cNvPr>
          <p:cNvSpPr/>
          <p:nvPr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B32207-60FA-80E3-F97F-F760AAB5897D}"/>
              </a:ext>
            </a:extLst>
          </p:cNvPr>
          <p:cNvSpPr/>
          <p:nvPr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1CBB81-6AFC-5AB6-D14E-7D01C91BF071}"/>
              </a:ext>
            </a:extLst>
          </p:cNvPr>
          <p:cNvSpPr/>
          <p:nvPr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D519F-809E-21CB-76AD-2A6A99DA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B531-7640-630A-95C8-2C949060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75350"/>
            <a:ext cx="913692" cy="90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5A288-B514-7919-7F7C-42A67192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79" y="794240"/>
            <a:ext cx="913692" cy="90714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EECE77-855D-07B9-F685-A69B5909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307736"/>
            <a:ext cx="6561138" cy="38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8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1518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50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132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4083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9B6EE-AC35-084D-B40B-619A240ED3CC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9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952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92849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716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078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0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4259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3396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6759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449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964B9-3F75-404D-B634-528D9C7252DA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034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050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98039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79157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4751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4306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1427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5589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45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6490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84647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D05F2-2133-DE46-8887-5F04B9A0D3DB}" type="datetime1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388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8238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241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271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04594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8752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8500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2135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46426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8623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16737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E6D43-4DE7-D149-AAE3-A0CB60582311}" type="datetime1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50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434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28276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5773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13458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16687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8068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8843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41064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2825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9026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9B59-E368-1741-8D3D-398B8C95375C}" type="datetime1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33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49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5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85062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								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0584181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63945"/>
            <a:ext cx="9144000" cy="1846018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36933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937" indent="0" algn="ctr">
              <a:buNone/>
              <a:defRPr sz="2000"/>
            </a:lvl2pPr>
            <a:lvl3pPr marL="913874" indent="0" algn="ctr">
              <a:buNone/>
              <a:defRPr sz="1800"/>
            </a:lvl3pPr>
            <a:lvl4pPr marL="1370810" indent="0" algn="ctr">
              <a:buNone/>
              <a:defRPr sz="1600"/>
            </a:lvl4pPr>
            <a:lvl5pPr marL="1827747" indent="0" algn="ctr">
              <a:buNone/>
              <a:defRPr sz="1600"/>
            </a:lvl5pPr>
            <a:lvl6pPr marL="2284683" indent="0" algn="ctr">
              <a:buNone/>
              <a:defRPr sz="1600"/>
            </a:lvl6pPr>
            <a:lvl7pPr marL="2741621" indent="0" algn="ctr">
              <a:buNone/>
              <a:defRPr sz="1600"/>
            </a:lvl7pPr>
            <a:lvl8pPr marL="3198557" indent="0" algn="ctr">
              <a:buNone/>
              <a:defRPr sz="1600"/>
            </a:lvl8pPr>
            <a:lvl9pPr marL="365549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4DD7E-EE1C-400C-9060-766A6BA6E372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ACBA7-D34F-4E85-AFC5-8459997DF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529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49206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62D6DD-A30E-41D7-A888-BD96CC348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0345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018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BB8AC0-0EEB-4014-8C28-DF0E65975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3597" y="2017712"/>
            <a:ext cx="3155385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66134" y="3123805"/>
            <a:ext cx="2704616" cy="615553"/>
          </a:xfrm>
        </p:spPr>
        <p:txBody>
          <a:bodyPr/>
          <a:lstStyle>
            <a:lvl1pPr algn="ctr"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66134" y="4138971"/>
            <a:ext cx="2704616" cy="615553"/>
          </a:xfrm>
        </p:spPr>
        <p:txBody>
          <a:bodyPr/>
          <a:lstStyle>
            <a:lvl1pPr algn="ctr"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F3042A-522F-4C25-8B66-C0EB7FED39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26574" y="3160318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8130C9-489D-B6F0-FCAE-94624824B7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726574" y="4175484"/>
            <a:ext cx="2704616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611A15A-0519-4A60-90A1-E95F5CF60D9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76603" y="3121223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5822FC56-2C4F-FA9E-9E6A-687AC4D809B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76603" y="4136389"/>
            <a:ext cx="2704615" cy="615553"/>
          </a:xfrm>
        </p:spPr>
        <p:txBody>
          <a:bodyPr/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2pPr>
            <a:lvl3pPr marL="0" indent="0" algn="ctr">
              <a:spcBef>
                <a:spcPts val="0"/>
              </a:spcBef>
              <a:spcAft>
                <a:spcPts val="600"/>
              </a:spcAft>
              <a:buNone/>
              <a:defRPr sz="1400" b="1">
                <a:solidFill>
                  <a:schemeClr val="tx1"/>
                </a:solidFill>
              </a:defRPr>
            </a:lvl3pPr>
            <a:lvl4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4pPr>
            <a:lvl5pPr marL="0" indent="0" algn="ctr">
              <a:spcBef>
                <a:spcPts val="0"/>
              </a:spcBef>
              <a:spcAft>
                <a:spcPts val="600"/>
              </a:spcAft>
              <a:buNone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922296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8937-081E-4F89-A6B4-662049ED4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D573360-5367-C61C-39FC-5A6625DFDF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2708" y="1018108"/>
            <a:ext cx="11014075" cy="307777"/>
          </a:xfrm>
        </p:spPr>
        <p:txBody>
          <a:bodyPr/>
          <a:lstStyle>
            <a:lvl1pPr algn="ctr"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6BCC34-76A8-4599-9137-B0D14186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4338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411AD21C-81F9-4999-B2C4-D518EF26379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6373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3" name="Text Placeholder 16">
            <a:extLst>
              <a:ext uri="{FF2B5EF4-FFF2-40B4-BE49-F238E27FC236}">
                <a16:creationId xmlns:a16="http://schemas.microsoft.com/office/drawing/2014/main" id="{419DAE43-6477-DD7A-7D8D-14C4481A86E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6373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C7277C-16AF-1859-7D32-7E05D342F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405716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071495E1-2304-7B26-E04A-B4D5420FB1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17751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9E709B5A-CE87-D0D5-2A68-71AEFD7066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717751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8744D-0F38-6619-60C9-C39872778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33733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1B63DF48-674E-BBCB-975B-E7E040DBAA8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545768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3C93363E-F9C4-195A-8DA6-2714CDF5C4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545768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D077E3-AA51-D8C7-8EB7-9EC119EA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05111" y="2017712"/>
            <a:ext cx="2446308" cy="3175521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60000"/>
                <a:lumOff val="40000"/>
                <a:alpha val="67000"/>
              </a:schemeClr>
            </a:solidFill>
            <a:headEnd type="none" w="med" len="med"/>
            <a:tailEnd type="none" w="med" len="med"/>
          </a:ln>
          <a:effectLst>
            <a:outerShdw blurRad="254000" algn="ctr" rotWithShape="0">
              <a:schemeClr val="accent2"/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noProof="0">
              <a:solidFill>
                <a:schemeClr val="accent1">
                  <a:lumMod val="60000"/>
                  <a:lumOff val="40000"/>
                </a:schemeClr>
              </a:solidFill>
              <a:cs typeface="Segoe UI" pitchFamily="34" charset="0"/>
            </a:endParaRP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255E4C9E-6DBB-6417-B735-045B639296B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146" y="3121223"/>
            <a:ext cx="1822237" cy="615553"/>
          </a:xfrm>
        </p:spPr>
        <p:txBody>
          <a:bodyPr/>
          <a:lstStyle>
            <a:lvl1pPr marL="0" indent="0" algn="ctr">
              <a:buNone/>
              <a:defRPr lang="en-US" sz="2000" b="1" kern="1200" spc="0" baseline="0" dirty="0"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9DD9274-1496-BF74-3E44-CF4A333A7070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17146" y="4138971"/>
            <a:ext cx="1822237" cy="553998"/>
          </a:xfrm>
        </p:spPr>
        <p:txBody>
          <a:bodyPr/>
          <a:lstStyle>
            <a:lvl1pPr marL="0" indent="0" algn="ctr">
              <a:buNone/>
              <a:defRPr lang="en-US" sz="18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algn="ctr">
              <a:defRPr sz="1400">
                <a:solidFill>
                  <a:schemeClr val="accent2"/>
                </a:solidFill>
              </a:defRPr>
            </a:lvl2pPr>
            <a:lvl3pPr>
              <a:defRPr sz="1100">
                <a:solidFill>
                  <a:schemeClr val="accent2"/>
                </a:solidFill>
              </a:defRPr>
            </a:lvl3pPr>
            <a:lvl4pPr>
              <a:defRPr sz="1050">
                <a:solidFill>
                  <a:schemeClr val="accent2"/>
                </a:solidFill>
              </a:defRPr>
            </a:lvl4pPr>
            <a:lvl5pPr>
              <a:defRPr sz="105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val="1016710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48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  <p15:guide id="32" pos="3840">
          <p15:clr>
            <a:srgbClr val="FBAE40"/>
          </p15:clr>
        </p15:guide>
        <p15:guide id="33">
          <p15:clr>
            <a:srgbClr val="FBAE40"/>
          </p15:clr>
        </p15:guide>
        <p15:guide id="35" pos="1392">
          <p15:clr>
            <a:srgbClr val="FBAE40"/>
          </p15:clr>
        </p15:guide>
        <p15:guide id="36" pos="627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4751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2BC2E-B0B3-5845-B414-C707E9CD72DB}" type="datetime1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08083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20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5298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864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4778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64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52850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319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782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86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de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06C726-351B-10D7-D033-347F1066362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3900" y="3793279"/>
            <a:ext cx="10744200" cy="307777"/>
          </a:xfrm>
        </p:spPr>
        <p:txBody>
          <a:bodyPr>
            <a:spAutoFit/>
          </a:bodyPr>
          <a:lstStyle>
            <a:lvl1pPr marL="0" indent="0" algn="ctr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Subtext for your big idea.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9195499-D0AD-EDBC-3980-5A14D219DB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2943370"/>
            <a:ext cx="10744200" cy="664797"/>
          </a:xfrm>
        </p:spPr>
        <p:txBody>
          <a:bodyPr lIns="0" tIns="0" rIns="0" bIns="0" anchor="b">
            <a:spAutoFit/>
          </a:bodyPr>
          <a:lstStyle>
            <a:lvl1pPr algn="ctr">
              <a:defRPr sz="4800"/>
            </a:lvl1pPr>
          </a:lstStyle>
          <a:p>
            <a:r>
              <a:rPr lang="en-US"/>
              <a:t>What is your big idea?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5B86F3-2571-22C1-87E2-F589BF01EE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750" t="2965" r="74732" b="4086"/>
          <a:stretch/>
        </p:blipFill>
        <p:spPr>
          <a:xfrm rot="5400000">
            <a:off x="5656385" y="322386"/>
            <a:ext cx="87922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9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6062-5D3F-5B4A-9ED3-A511C6DF023C}" type="datetime1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1312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6F74A-6D6A-58F4-AA9E-4110892819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F8A8D9-3DA3-3A8F-82D7-469D61A212E0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0E1FC6-7A96-C811-291A-2C1E1AE3DE35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2B2EB94-2EDA-DA10-CC77-F9E15EBF43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17714F9-4CCE-3492-DD21-9BDE8FD8F1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7E7416C-2A0C-73A0-0AF2-0DE08E411CA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069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ption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B5441F-36A5-717B-0919-0FC544144CA4}"/>
              </a:ext>
            </a:extLst>
          </p:cNvPr>
          <p:cNvSpPr/>
          <p:nvPr userDrawn="1"/>
        </p:nvSpPr>
        <p:spPr>
          <a:xfrm>
            <a:off x="4381500" y="0"/>
            <a:ext cx="781050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10C5D6-BE0E-81CA-D041-F375BC16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9" y="1018911"/>
            <a:ext cx="3192461" cy="775597"/>
          </a:xfrm>
        </p:spPr>
        <p:txBody>
          <a:bodyPr anchor="b">
            <a:sp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C686E56-D7FD-ADB2-F8E0-67414A061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31839" y="2000250"/>
            <a:ext cx="3192461" cy="417195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7F7D32A-2256-96E0-3DE9-C3313E337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300" y="1085850"/>
            <a:ext cx="6172198" cy="50739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Date Placeholder 27">
            <a:extLst>
              <a:ext uri="{FF2B5EF4-FFF2-40B4-BE49-F238E27FC236}">
                <a16:creationId xmlns:a16="http://schemas.microsoft.com/office/drawing/2014/main" id="{AC04BFB5-B21E-FB36-8F69-C8B5ECCFF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6364E18D-8700-21BD-F5EE-A702FB90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83682194-0BAE-2337-E73E-B858952DB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 Placeholder 14">
            <a:extLst>
              <a:ext uri="{FF2B5EF4-FFF2-40B4-BE49-F238E27FC236}">
                <a16:creationId xmlns:a16="http://schemas.microsoft.com/office/drawing/2014/main" id="{613C264C-4D02-6D78-2735-E4ADCE65275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3200400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6052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92">
          <p15:clr>
            <a:srgbClr val="5ACBF0"/>
          </p15:clr>
        </p15:guide>
        <p15:guide id="2" pos="2472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684">
          <p15:clr>
            <a:srgbClr val="5ACBF0"/>
          </p15:clr>
        </p15:guide>
        <p15:guide id="6" orient="horz" pos="3888">
          <p15:clr>
            <a:srgbClr val="5ACBF0"/>
          </p15:clr>
        </p15:guide>
        <p15:guide id="7" pos="7080">
          <p15:clr>
            <a:srgbClr val="5ACBF0"/>
          </p15:clr>
        </p15:guide>
        <p15:guide id="8" orient="horz" pos="1260">
          <p15:clr>
            <a:srgbClr val="5ACBF0"/>
          </p15:clr>
        </p15:guide>
        <p15:guide id="9" pos="2760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B29EA2-453A-D6F7-000F-8F5E67EE421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DBF563-5214-6460-A8F5-B8D7CC997646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B075F46-2E25-0035-F360-DC96DE3B6902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B142DA8-39C3-02BF-1E91-522AAE069DA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2F24BB8-5D92-0CE0-8F1D-FFBC5E3CC24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EC44DA-B159-73F2-ACDC-4E76F48F4D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95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 wrap="square"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48EC71C-D4A1-1E6C-CF0D-B6FC362ABF6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3900" y="2000250"/>
            <a:ext cx="10515600" cy="4171950"/>
          </a:xfrm>
        </p:spPr>
        <p:txBody>
          <a:bodyPr lIns="0" tIns="0" r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3078C0-2270-0525-5AF4-41E6139CA4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900" y="523101"/>
            <a:ext cx="10515600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Section header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7AF16819-2921-255D-9D8C-2351717A7E2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9F8F8417-796E-7B12-425B-979865EC99E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151AE55D-1F6E-119D-8C74-D84C645F1FE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72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68">
          <p15:clr>
            <a:srgbClr val="9FCC3B"/>
          </p15:clr>
        </p15:guide>
        <p15:guide id="2" orient="horz" pos="1080">
          <p15:clr>
            <a:srgbClr val="9FCC3B"/>
          </p15:clr>
        </p15:guide>
        <p15:guide id="3" orient="horz" pos="1260">
          <p15:clr>
            <a:srgbClr val="5ACBF0"/>
          </p15:clr>
        </p15:guide>
        <p15:guide id="4" orient="horz" pos="3888">
          <p15:clr>
            <a:srgbClr val="5ACBF0"/>
          </p15:clr>
        </p15:guide>
        <p15:guide id="5" pos="7080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899C8E-61BF-1DDD-10CF-9CE1380C885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C42C78"/>
              </a:gs>
              <a:gs pos="0">
                <a:srgbClr val="CB3982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8C4044F1-AF9F-8590-CECD-4670F1101C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95950" y="1939862"/>
            <a:ext cx="5048252" cy="492443"/>
          </a:xfrm>
        </p:spPr>
        <p:txBody>
          <a:bodyPr wrap="square" anchor="b">
            <a:sp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Title of your section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4B8D9A7-8B99-4922-D4B7-4595B6300F7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695950" y="2643938"/>
            <a:ext cx="5048250" cy="3585412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16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algn="l">
              <a:lnSpc>
                <a:spcPct val="100000"/>
              </a:lnSpc>
              <a:defRPr sz="14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algn="l">
              <a:lnSpc>
                <a:spcPct val="100000"/>
              </a:lnSpc>
              <a:defRPr sz="12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algn="l">
              <a:lnSpc>
                <a:spcPct val="100000"/>
              </a:lnSpc>
              <a:defRPr sz="11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Details about your section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6FD385-DEEA-ED58-37F8-753B3F8E733B}"/>
              </a:ext>
            </a:extLst>
          </p:cNvPr>
          <p:cNvSpPr txBox="1"/>
          <p:nvPr userDrawn="1"/>
        </p:nvSpPr>
        <p:spPr>
          <a:xfrm>
            <a:off x="609600" y="-571500"/>
            <a:ext cx="4389022" cy="9156353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9500" b="1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FFF7F82-2603-4345-1D99-D8D2F2ADAEAD}"/>
              </a:ext>
            </a:extLst>
          </p:cNvPr>
          <p:cNvGrpSpPr/>
          <p:nvPr userDrawn="1"/>
        </p:nvGrpSpPr>
        <p:grpSpPr>
          <a:xfrm>
            <a:off x="11914781" y="0"/>
            <a:ext cx="290097" cy="6858000"/>
            <a:chOff x="11761371" y="0"/>
            <a:chExt cx="298888" cy="706581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CD0FAF7-99F3-46B6-1008-AA1D5CD1CE2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3" t="11611" r="72400" b="15623"/>
            <a:stretch/>
          </p:blipFill>
          <p:spPr>
            <a:xfrm>
              <a:off x="11761371" y="0"/>
              <a:ext cx="294408" cy="2355273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9576290-673A-2927-A1BD-16302DBF099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398" b="15623"/>
            <a:stretch/>
          </p:blipFill>
          <p:spPr>
            <a:xfrm>
              <a:off x="11761387" y="2355273"/>
              <a:ext cx="294408" cy="2355273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0E36F07-5E21-7576-A13C-6F8EDDE9FAB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6044" t="11611" r="72224" b="15623"/>
            <a:stretch/>
          </p:blipFill>
          <p:spPr>
            <a:xfrm>
              <a:off x="11761386" y="4710546"/>
              <a:ext cx="298873" cy="2355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879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588">
          <p15:clr>
            <a:srgbClr val="FBAE40"/>
          </p15:clr>
        </p15:guide>
        <p15:guide id="2" pos="6768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406BE13-FF2C-3A41-A53B-D6BC2DDA0A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1849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ate Placeholder 28">
            <a:extLst>
              <a:ext uri="{FF2B5EF4-FFF2-40B4-BE49-F238E27FC236}">
                <a16:creationId xmlns:a16="http://schemas.microsoft.com/office/drawing/2014/main" id="{ACB144BD-B311-397F-5257-D7D79B2FF92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1E95153C-9A7D-A36C-A8F7-C42DFF755FE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D9E3049-EBC8-E121-6C9F-10FD7CF3B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C5F29F9-F3BC-9CA5-E234-C8A45FAAF1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900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A concise, specific, and conversational active headline.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94F11F1-91FB-4498-1650-050D57F725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1559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DC8933F-2ED5-F093-4DBD-EE128831F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2263972"/>
            <a:ext cx="5021262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E183D49-0B79-9D2F-E1C0-FAC3AE55F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8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DF8981CC-D75B-97B1-238C-24F75D65E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0299" y="2263972"/>
            <a:ext cx="5029201" cy="307777"/>
          </a:xfrm>
        </p:spPr>
        <p:txBody>
          <a:bodyPr anchor="b">
            <a:spAutoFit/>
          </a:bodyPr>
          <a:lstStyle>
            <a:lvl1pPr marL="0" indent="0">
              <a:buNone/>
              <a:defRPr sz="2000"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305A6076-8ECA-B2DD-0C98-81433662E9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0299" y="2628900"/>
            <a:ext cx="5029201" cy="3543300"/>
          </a:xfrm>
        </p:spPr>
        <p:txBody>
          <a:bodyPr>
            <a:normAutofit/>
          </a:bodyPr>
          <a:lstStyle>
            <a:lvl1pPr algn="just">
              <a:lnSpc>
                <a:spcPct val="100000"/>
              </a:lnSpc>
              <a:defRPr sz="1600"/>
            </a:lvl1pPr>
            <a:lvl2pPr algn="just">
              <a:lnSpc>
                <a:spcPct val="100000"/>
              </a:lnSpc>
              <a:defRPr sz="1400"/>
            </a:lvl2pPr>
            <a:lvl3pPr algn="just">
              <a:lnSpc>
                <a:spcPct val="100000"/>
              </a:lnSpc>
              <a:defRPr sz="1200"/>
            </a:lvl3pPr>
            <a:lvl4pPr algn="just">
              <a:lnSpc>
                <a:spcPct val="100000"/>
              </a:lnSpc>
              <a:defRPr sz="1100"/>
            </a:lvl4pPr>
            <a:lvl5pPr algn="just">
              <a:lnSpc>
                <a:spcPct val="10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733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12">
          <p15:clr>
            <a:srgbClr val="5ACBF0"/>
          </p15:clr>
        </p15:guide>
        <p15:guide id="2" pos="3624">
          <p15:clr>
            <a:srgbClr val="5ACBF0"/>
          </p15:clr>
        </p15:guide>
        <p15:guide id="3" orient="horz" pos="468">
          <p15:clr>
            <a:srgbClr val="9FCC3B"/>
          </p15:clr>
        </p15:guide>
        <p15:guide id="4" orient="horz" pos="1080">
          <p15:clr>
            <a:srgbClr val="9FCC3B"/>
          </p15:clr>
        </p15:guide>
        <p15:guide id="5" orient="horz" pos="1656">
          <p15:clr>
            <a:srgbClr val="5ACBF0"/>
          </p15:clr>
        </p15:guide>
        <p15:guide id="6" orient="horz" pos="1584">
          <p15:clr>
            <a:srgbClr val="9FCC3B"/>
          </p15:clr>
        </p15:guide>
        <p15:guide id="7" orient="horz" pos="3888">
          <p15:clr>
            <a:srgbClr val="5ACBF0"/>
          </p15:clr>
        </p15:guide>
        <p15:guide id="8" pos="708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8F7ED0E-D2A8-C252-D1B8-09F110AF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" y="1362872"/>
            <a:ext cx="10515600" cy="4431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7E738742-55AE-F5FD-A161-CD60751CD0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899" y="523101"/>
            <a:ext cx="10520259" cy="276999"/>
          </a:xfrm>
        </p:spPr>
        <p:txBody>
          <a:bodyPr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BB3785E-D390-A6C5-57CC-4F9FB9C1561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3899" y="3653545"/>
            <a:ext cx="2102652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D04A0C-BE9D-A887-F6FE-51A9C8DB5EE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5798" y="4062620"/>
            <a:ext cx="2102652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79F1E2B0-A068-EB1F-EF1A-2FF7B3897A5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24248" y="3653545"/>
            <a:ext cx="2102654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5721E34F-8DCE-9AE2-80E7-18B63DBA75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36147" y="4057650"/>
            <a:ext cx="2102653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89F90C0A-7D59-3E8B-E393-824CE4A719E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13051" y="3664601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A87271CD-19A5-2E45-4726-3742E195ACE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4950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53" name="Date Placeholder 52">
            <a:extLst>
              <a:ext uri="{FF2B5EF4-FFF2-40B4-BE49-F238E27FC236}">
                <a16:creationId xmlns:a16="http://schemas.microsoft.com/office/drawing/2014/main" id="{CBDAD46A-D724-5318-3A54-62F5A8518DD3}"/>
              </a:ext>
            </a:extLst>
          </p:cNvPr>
          <p:cNvSpPr>
            <a:spLocks noGrp="1"/>
          </p:cNvSpPr>
          <p:nvPr>
            <p:ph type="dt" sz="half" idx="37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54" name="Footer Placeholder 53">
            <a:extLst>
              <a:ext uri="{FF2B5EF4-FFF2-40B4-BE49-F238E27FC236}">
                <a16:creationId xmlns:a16="http://schemas.microsoft.com/office/drawing/2014/main" id="{4E1810F9-AD59-1E5A-7B32-9758486BB3A1}"/>
              </a:ext>
            </a:extLst>
          </p:cNvPr>
          <p:cNvSpPr>
            <a:spLocks noGrp="1"/>
          </p:cNvSpPr>
          <p:nvPr>
            <p:ph type="ftr" sz="quarter" idx="38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251CDA23-7780-6CF6-D5F0-ABD49E4EC257}"/>
              </a:ext>
            </a:extLst>
          </p:cNvPr>
          <p:cNvSpPr>
            <a:spLocks noGrp="1"/>
          </p:cNvSpPr>
          <p:nvPr>
            <p:ph type="sldNum" sz="quarter" idx="39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>
                  <a:lumMod val="8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 Placeholder 15">
            <a:extLst>
              <a:ext uri="{FF2B5EF4-FFF2-40B4-BE49-F238E27FC236}">
                <a16:creationId xmlns:a16="http://schemas.microsoft.com/office/drawing/2014/main" id="{F4A7A32C-D4B5-8E0F-D416-E6B26162F4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312702" y="3653545"/>
            <a:ext cx="2114550" cy="221599"/>
          </a:xfrm>
        </p:spPr>
        <p:txBody>
          <a:bodyPr wrap="square" anchor="b">
            <a:sp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dapibus</a:t>
            </a:r>
            <a:r>
              <a:rPr lang="en-US"/>
              <a:t> ac.</a:t>
            </a:r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0B83AFA9-8C52-6BD1-E099-BCFB512643B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324601" y="4057650"/>
            <a:ext cx="2114550" cy="2114550"/>
          </a:xfrm>
        </p:spPr>
        <p:txBody>
          <a:bodyPr>
            <a:noAutofit/>
          </a:bodyPr>
          <a:lstStyle>
            <a:lvl1pPr marL="0" indent="0">
              <a:buNone/>
              <a:defRPr sz="105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4" name="Text Placeholder 25">
            <a:extLst>
              <a:ext uri="{FF2B5EF4-FFF2-40B4-BE49-F238E27FC236}">
                <a16:creationId xmlns:a16="http://schemas.microsoft.com/office/drawing/2014/main" id="{87F8F591-4D2A-9EBC-836E-DC01C767A84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342071" y="2114160"/>
            <a:ext cx="839779" cy="1029090"/>
          </a:xfrm>
          <a:blipFill dpi="0" rotWithShape="1">
            <a:blip r:embed="rId2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5" name="Text Placeholder 25">
            <a:extLst>
              <a:ext uri="{FF2B5EF4-FFF2-40B4-BE49-F238E27FC236}">
                <a16:creationId xmlns:a16="http://schemas.microsoft.com/office/drawing/2014/main" id="{C32D8907-C1FF-53B1-4089-A1A0CA25DB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24250" y="2116446"/>
            <a:ext cx="825500" cy="1026804"/>
          </a:xfrm>
          <a:blipFill dpi="0" rotWithShape="1">
            <a:blip r:embed="rId3"/>
            <a:srcRect/>
            <a:tile tx="-14605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Text Placeholder 25">
            <a:extLst>
              <a:ext uri="{FF2B5EF4-FFF2-40B4-BE49-F238E27FC236}">
                <a16:creationId xmlns:a16="http://schemas.microsoft.com/office/drawing/2014/main" id="{9EF6E404-308D-9EE7-A32F-B074DF9751D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3900" y="2162002"/>
            <a:ext cx="817558" cy="981247"/>
          </a:xfrm>
          <a:blipFill dpi="0" rotWithShape="1">
            <a:blip r:embed="rId4"/>
            <a:srcRect/>
            <a:tile tx="-203200" ty="25400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Text Placeholder 25">
            <a:extLst>
              <a:ext uri="{FF2B5EF4-FFF2-40B4-BE49-F238E27FC236}">
                <a16:creationId xmlns:a16="http://schemas.microsoft.com/office/drawing/2014/main" id="{88C97DFB-235C-F9C3-9930-FDC5D29F61C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142421" y="2114159"/>
            <a:ext cx="839779" cy="1029090"/>
          </a:xfrm>
          <a:blipFill dpi="0" rotWithShape="1">
            <a:blip r:embed="rId5"/>
            <a:srcRect/>
            <a:tile tx="-114300" ty="247650" sx="100000" sy="100000" flip="none" algn="bl"/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766672-D9F5-35E5-B6AF-0ED591ABCED9}"/>
              </a:ext>
            </a:extLst>
          </p:cNvPr>
          <p:cNvCxnSpPr/>
          <p:nvPr userDrawn="1"/>
        </p:nvCxnSpPr>
        <p:spPr>
          <a:xfrm>
            <a:off x="31813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BA2426-A4AD-42A8-AF32-7661A8D1F9D1}"/>
              </a:ext>
            </a:extLst>
          </p:cNvPr>
          <p:cNvCxnSpPr/>
          <p:nvPr userDrawn="1"/>
        </p:nvCxnSpPr>
        <p:spPr>
          <a:xfrm>
            <a:off x="5981700" y="1953913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A47060-22E2-DC87-76A0-348B400EC4B0}"/>
              </a:ext>
            </a:extLst>
          </p:cNvPr>
          <p:cNvCxnSpPr/>
          <p:nvPr userDrawn="1"/>
        </p:nvCxnSpPr>
        <p:spPr>
          <a:xfrm>
            <a:off x="8782050" y="1943100"/>
            <a:ext cx="0" cy="4223257"/>
          </a:xfrm>
          <a:prstGeom prst="line">
            <a:avLst/>
          </a:prstGeom>
          <a:ln w="952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01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788">
          <p15:clr>
            <a:srgbClr val="5ACBF0"/>
          </p15:clr>
        </p15:guide>
        <p15:guide id="2" pos="2220">
          <p15:clr>
            <a:srgbClr val="5ACBF0"/>
          </p15:clr>
        </p15:guide>
        <p15:guide id="3" pos="3552">
          <p15:clr>
            <a:srgbClr val="5ACBF0"/>
          </p15:clr>
        </p15:guide>
        <p15:guide id="4" pos="3984">
          <p15:clr>
            <a:srgbClr val="5ACBF0"/>
          </p15:clr>
        </p15:guide>
        <p15:guide id="8" orient="horz" pos="468">
          <p15:clr>
            <a:srgbClr val="9FCC3B"/>
          </p15:clr>
        </p15:guide>
        <p15:guide id="9" orient="horz" pos="1080">
          <p15:clr>
            <a:srgbClr val="9FCC3B"/>
          </p15:clr>
        </p15:guide>
        <p15:guide id="10" pos="7080">
          <p15:clr>
            <a:srgbClr val="5ACBF0"/>
          </p15:clr>
        </p15:guide>
        <p15:guide id="11" orient="horz" pos="3888">
          <p15:clr>
            <a:srgbClr val="5ACBF0"/>
          </p15:clr>
        </p15:guide>
        <p15:guide id="14" orient="horz" pos="2412">
          <p15:clr>
            <a:srgbClr val="9FCC3B"/>
          </p15:clr>
        </p15:guide>
        <p15:guide id="17" orient="horz" pos="1944">
          <p15:clr>
            <a:srgbClr val="9FCC3B"/>
          </p15:clr>
        </p15:guide>
        <p15:guide id="23" pos="5316">
          <p15:clr>
            <a:srgbClr val="5ACBF0"/>
          </p15:clr>
        </p15:guide>
        <p15:guide id="24" pos="5748">
          <p15:clr>
            <a:srgbClr val="5ACBF0"/>
          </p15:clr>
        </p15:guide>
        <p15:guide id="25" orient="horz" pos="2556">
          <p15:clr>
            <a:srgbClr val="5ACBF0"/>
          </p15:clr>
        </p15:guide>
        <p15:guide id="26" pos="2004">
          <p15:clr>
            <a:srgbClr val="FBAE40"/>
          </p15:clr>
        </p15:guide>
        <p15:guide id="27" pos="3768">
          <p15:clr>
            <a:srgbClr val="FBAE40"/>
          </p15:clr>
        </p15:guide>
        <p15:guide id="28" pos="553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Detai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4C12BA9-53B3-65D7-5B4C-52197CFA02B4}"/>
              </a:ext>
            </a:extLst>
          </p:cNvPr>
          <p:cNvSpPr/>
          <p:nvPr userDrawn="1"/>
        </p:nvSpPr>
        <p:spPr>
          <a:xfrm>
            <a:off x="8039100" y="2117"/>
            <a:ext cx="41529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E499ABE-434C-C083-DDBE-98CC0F659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" y="2015988"/>
            <a:ext cx="6858000" cy="4156212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2000"/>
            </a:lvl1pPr>
            <a:lvl2pPr algn="l">
              <a:lnSpc>
                <a:spcPct val="90000"/>
              </a:lnSpc>
              <a:defRPr sz="1800"/>
            </a:lvl2pPr>
            <a:lvl3pPr algn="l">
              <a:lnSpc>
                <a:spcPct val="90000"/>
              </a:lnSpc>
              <a:defRPr sz="1600"/>
            </a:lvl3pPr>
            <a:lvl4pPr algn="l">
              <a:lnSpc>
                <a:spcPct val="90000"/>
              </a:lnSpc>
              <a:defRPr sz="1400"/>
            </a:lvl4pPr>
            <a:lvl5pPr algn="l">
              <a:lnSpc>
                <a:spcPct val="9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8544A4C-3C11-14F2-4ADC-BCB328396478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732839" y="2005791"/>
            <a:ext cx="2506661" cy="4166409"/>
          </a:xfrm>
        </p:spPr>
        <p:txBody>
          <a:bodyPr>
            <a:normAutofit/>
          </a:bodyPr>
          <a:lstStyle>
            <a:lvl1pPr marL="46863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A8286D2-F40D-1CA4-D77A-32BBDCCF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4900" y="748884"/>
            <a:ext cx="2522539" cy="1024128"/>
          </a:xfrm>
        </p:spPr>
        <p:txBody>
          <a:bodyPr anchor="b"/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5C98F329-AE53-D0D4-1554-95C25A209E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3900" y="742950"/>
            <a:ext cx="6858000" cy="1060704"/>
          </a:xfrm>
        </p:spPr>
        <p:txBody>
          <a:bodyPr anchor="b">
            <a:noAutofit/>
          </a:bodyPr>
          <a:lstStyle>
            <a:lvl1pPr marL="0" indent="0">
              <a:buNone/>
              <a:defRPr sz="3200">
                <a:latin typeface="+mj-lt"/>
              </a:defRPr>
            </a:lvl1pPr>
            <a:lvl2pPr>
              <a:defRPr sz="240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44E90726-3954-16B6-2EC6-2A7B8F584BF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CAEB1874-3463-CA0A-8A77-A81210119CF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Creating a scalable conversational UX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95E44251-A653-1CB9-30C3-5E1AC3F0B23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06BE13-FF2C-3A41-A53B-D6BC2DDA0AE5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565ABAD-BF9E-A38D-1234-D3B3B712542F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24900" y="196596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70397E-4C3B-49EA-B6F0-66C4FAAEB0A2}"/>
              </a:ext>
            </a:extLst>
          </p:cNvPr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41229" y="26289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D5230CB-AA22-A461-4F60-CF7588E8A7B6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30343" y="3314700"/>
            <a:ext cx="320040" cy="320040"/>
          </a:xfrm>
          <a:custGeom>
            <a:avLst/>
            <a:gdLst>
              <a:gd name="connsiteX0" fmla="*/ 228600 w 457200"/>
              <a:gd name="connsiteY0" fmla="*/ 0 h 457200"/>
              <a:gd name="connsiteX1" fmla="*/ 457200 w 457200"/>
              <a:gd name="connsiteY1" fmla="*/ 228600 h 457200"/>
              <a:gd name="connsiteX2" fmla="*/ 228600 w 457200"/>
              <a:gd name="connsiteY2" fmla="*/ 457200 h 457200"/>
              <a:gd name="connsiteX3" fmla="*/ 0 w 457200"/>
              <a:gd name="connsiteY3" fmla="*/ 228600 h 457200"/>
              <a:gd name="connsiteX4" fmla="*/ 228600 w 457200"/>
              <a:gd name="connsiteY4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228600" y="0"/>
                </a:moveTo>
                <a:cubicBezTo>
                  <a:pt x="354852" y="0"/>
                  <a:pt x="457200" y="102348"/>
                  <a:pt x="457200" y="228600"/>
                </a:cubicBez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38C20958-974C-06BE-BF7C-29F707A585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" y="523101"/>
            <a:ext cx="6862658" cy="276999"/>
          </a:xfrm>
        </p:spPr>
        <p:txBody>
          <a:bodyPr wrap="square" anchor="b">
            <a:spAutoFit/>
          </a:bodyPr>
          <a:lstStyle>
            <a:lvl1pPr marL="0" indent="0">
              <a:buNone/>
              <a:defRPr sz="1800">
                <a:gradFill>
                  <a:gsLst>
                    <a:gs pos="100000">
                      <a:srgbClr val="C02572"/>
                    </a:gs>
                    <a:gs pos="0">
                      <a:srgbClr val="D54D91"/>
                    </a:gs>
                  </a:gsLst>
                  <a:lin ang="4200000" scaled="0"/>
                </a:gradFill>
                <a:latin typeface="+mj-lt"/>
              </a:defRPr>
            </a:lvl1pPr>
            <a:lvl2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2pPr>
            <a:lvl3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3pPr>
            <a:lvl4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4pPr>
            <a:lvl5pPr>
              <a:defRPr sz="1800">
                <a:gradFill>
                  <a:gsLst>
                    <a:gs pos="0">
                      <a:schemeClr val="accent1">
                        <a:lumMod val="96000"/>
                      </a:schemeClr>
                    </a:gs>
                    <a:gs pos="99000">
                      <a:schemeClr val="accent2">
                        <a:lumMod val="60000"/>
                        <a:lumOff val="40000"/>
                      </a:schemeClr>
                    </a:gs>
                  </a:gsLst>
                  <a:lin ang="4200000" scaled="0"/>
                </a:gradFill>
                <a:latin typeface="+mj-lt"/>
              </a:defRPr>
            </a:lvl5pPr>
          </a:lstStyle>
          <a:p>
            <a:pPr lvl="0"/>
            <a:r>
              <a:rPr lang="en-US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20731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4776">
          <p15:clr>
            <a:srgbClr val="5ACBF0"/>
          </p15:clr>
        </p15:guide>
        <p15:guide id="2" pos="5496">
          <p15:clr>
            <a:srgbClr val="5ACBF0"/>
          </p15:clr>
        </p15:guide>
        <p15:guide id="3" pos="5064">
          <p15:clr>
            <a:srgbClr val="FBAE40"/>
          </p15:clr>
        </p15:guide>
        <p15:guide id="4" pos="7080">
          <p15:clr>
            <a:srgbClr val="5ACBF0"/>
          </p15:clr>
        </p15:guide>
        <p15:guide id="5" orient="horz" pos="1080">
          <p15:clr>
            <a:srgbClr val="9FCC3B"/>
          </p15:clr>
        </p15:guide>
        <p15:guide id="6" orient="horz" pos="468">
          <p15:clr>
            <a:srgbClr val="9FCC3B"/>
          </p15:clr>
        </p15:guide>
        <p15:guide id="7" orient="horz" pos="1260">
          <p15:clr>
            <a:srgbClr val="5ACBF0"/>
          </p15:clr>
        </p15:guide>
        <p15:guide id="8" orient="horz" pos="388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4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ight: Innovate everywhere">
            <a:extLst>
              <a:ext uri="{FF2B5EF4-FFF2-40B4-BE49-F238E27FC236}">
                <a16:creationId xmlns:a16="http://schemas.microsoft.com/office/drawing/2014/main" id="{DC04341E-C617-413D-A754-103CAA84E5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6117" y="53298"/>
            <a:ext cx="6592960" cy="65929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17AABFA6-6857-43EF-9CDC-D483A94CE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1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45DD-C3C6-2C4F-884F-E2B8F21668A1}" type="datetime1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6320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5254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Title">
    <p:bg>
      <p:bgPr>
        <a:solidFill>
          <a:srgbClr val="EAE4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Graphic: Create impact faster metaphor" descr="Image of create impact faster metaphor">
            <a:extLst>
              <a:ext uri="{FF2B5EF4-FFF2-40B4-BE49-F238E27FC236}">
                <a16:creationId xmlns:a16="http://schemas.microsoft.com/office/drawing/2014/main" id="{71E6F1EB-96BE-40C0-8FF7-9CA9D6B56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" t="3570" r="3570" b="828"/>
          <a:stretch/>
        </p:blipFill>
        <p:spPr>
          <a:xfrm>
            <a:off x="6065081" y="478972"/>
            <a:ext cx="5900060" cy="6074228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C7D24C81-C6B4-4566-BEC3-F1E03E4918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275" t="32690" r="8091" b="32918"/>
          <a:stretch/>
        </p:blipFill>
        <p:spPr>
          <a:xfrm>
            <a:off x="582042" y="581026"/>
            <a:ext cx="2857363" cy="29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650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4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99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2818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5690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image" Target="../media/image5.sv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85.xml"/><Relationship Id="rId26" Type="http://schemas.openxmlformats.org/officeDocument/2006/relationships/slideLayout" Target="../slideLayouts/slideLayout93.xml"/><Relationship Id="rId3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88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4.xml"/><Relationship Id="rId25" Type="http://schemas.openxmlformats.org/officeDocument/2006/relationships/slideLayout" Target="../slideLayouts/slideLayout92.xml"/><Relationship Id="rId2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87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91.xml"/><Relationship Id="rId5" Type="http://schemas.openxmlformats.org/officeDocument/2006/relationships/slideLayout" Target="../slideLayouts/slideLayout72.xml"/><Relationship Id="rId15" Type="http://schemas.openxmlformats.org/officeDocument/2006/relationships/slideLayout" Target="../slideLayouts/slideLayout82.xml"/><Relationship Id="rId23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6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9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F398FBC-E7DD-F34F-B9B5-6E316DADB886}" type="datetime1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r>
              <a:rPr lang="en-US"/>
              <a:t>aka.ms/semantic-kernel 
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ED91760-4F28-8044-ACC8-0417FF480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7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969" r:id="rId12"/>
    <p:sldLayoutId id="2147483970" r:id="rId13"/>
    <p:sldLayoutId id="2147483971" r:id="rId14"/>
    <p:sldLayoutId id="2147483972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1B2F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705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  <p:sldLayoutId id="2147483928" r:id="rId13"/>
    <p:sldLayoutId id="2147483929" r:id="rId14"/>
    <p:sldLayoutId id="2147483930" r:id="rId15"/>
    <p:sldLayoutId id="2147483931" r:id="rId16"/>
    <p:sldLayoutId id="2147483932" r:id="rId17"/>
    <p:sldLayoutId id="2147483933" r:id="rId18"/>
    <p:sldLayoutId id="2147483934" r:id="rId19"/>
    <p:sldLayoutId id="2147483935" r:id="rId20"/>
    <p:sldLayoutId id="2147483936" r:id="rId21"/>
    <p:sldLayoutId id="2147483937" r:id="rId22"/>
    <p:sldLayoutId id="2147483938" r:id="rId23"/>
    <p:sldLayoutId id="2147483939" r:id="rId24"/>
    <p:sldLayoutId id="2147483940" r:id="rId25"/>
    <p:sldLayoutId id="2147483941" r:id="rId26"/>
    <p:sldLayoutId id="2147483942" r:id="rId27"/>
    <p:sldLayoutId id="2147483943" r:id="rId28"/>
    <p:sldLayoutId id="2147483944" r:id="rId29"/>
    <p:sldLayoutId id="2147483945" r:id="rId30"/>
    <p:sldLayoutId id="2147483946" r:id="rId31"/>
    <p:sldLayoutId id="2147483947" r:id="rId32"/>
    <p:sldLayoutId id="2147483948" r:id="rId33"/>
    <p:sldLayoutId id="2147483949" r:id="rId34"/>
    <p:sldLayoutId id="2147483950" r:id="rId35"/>
    <p:sldLayoutId id="2147483951" r:id="rId36"/>
    <p:sldLayoutId id="2147483952" r:id="rId37"/>
    <p:sldLayoutId id="2147483953" r:id="rId38"/>
    <p:sldLayoutId id="2147483954" r:id="rId39"/>
    <p:sldLayoutId id="2147483955" r:id="rId40"/>
    <p:sldLayoutId id="2147483956" r:id="rId41"/>
    <p:sldLayoutId id="2147483957" r:id="rId42"/>
    <p:sldLayoutId id="2147483958" r:id="rId43"/>
    <p:sldLayoutId id="2147483959" r:id="rId44"/>
    <p:sldLayoutId id="2147483960" r:id="rId45"/>
    <p:sldLayoutId id="2147483961" r:id="rId46"/>
    <p:sldLayoutId id="2147483962" r:id="rId47"/>
    <p:sldLayoutId id="2147483963" r:id="rId48"/>
    <p:sldLayoutId id="2147483964" r:id="rId49"/>
    <p:sldLayoutId id="2147483965" r:id="rId50"/>
    <p:sldLayoutId id="2147483966" r:id="rId51"/>
    <p:sldLayoutId id="2147483967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051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  <p:sldLayoutId id="2147483845" r:id="rId18"/>
    <p:sldLayoutId id="2147483848" r:id="rId19"/>
    <p:sldLayoutId id="2147483849" r:id="rId20"/>
    <p:sldLayoutId id="2147483850" r:id="rId21"/>
    <p:sldLayoutId id="2147483851" r:id="rId22"/>
    <p:sldLayoutId id="2147483852" r:id="rId23"/>
    <p:sldLayoutId id="2147483853" r:id="rId24"/>
    <p:sldLayoutId id="2147483854" r:id="rId25"/>
    <p:sldLayoutId id="2147483968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edhat.c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mailto:medhat@elmasry.c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9076" y="1076084"/>
            <a:ext cx="8905572" cy="19989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9000" b="1" spc="-150" dirty="0">
                <a:latin typeface="Segoe UI" panose="020B0502040204020203" pitchFamily="34" charset="0"/>
                <a:cs typeface="Segoe UI" panose="020B0502040204020203" pitchFamily="34" charset="0"/>
              </a:rPr>
              <a:t>.NET, OpenAI &amp; Semantic Kernel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/>
              <a:t>aka.ms/semantic-kernel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</a:t>
            </a:fld>
            <a:endParaRPr lang="en-US"/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D255154-CB47-54E9-7B95-AA7DCEAA3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08" y="885401"/>
            <a:ext cx="2099897" cy="212187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4138B4-A3CD-0566-81F3-8B012A0418D5}"/>
              </a:ext>
            </a:extLst>
          </p:cNvPr>
          <p:cNvSpPr txBox="1">
            <a:spLocks/>
          </p:cNvSpPr>
          <p:nvPr/>
        </p:nvSpPr>
        <p:spPr>
          <a:xfrm>
            <a:off x="2633633" y="4701750"/>
            <a:ext cx="3078056" cy="895240"/>
          </a:xfrm>
          <a:prstGeom prst="rect">
            <a:avLst/>
          </a:prstGeom>
          <a:noFill/>
        </p:spPr>
        <p:txBody>
          <a:bodyPr vert="horz" wrap="square" lIns="164592" tIns="109728" rIns="164592" bIns="109728" rtlCol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Medhat Elmasry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66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6F86F16-447B-6004-A8D2-7F49EA5D6659}"/>
              </a:ext>
            </a:extLst>
          </p:cNvPr>
          <p:cNvSpPr>
            <a:spLocks noGrp="1"/>
          </p:cNvSpPr>
          <p:nvPr/>
        </p:nvSpPr>
        <p:spPr>
          <a:xfrm>
            <a:off x="359262" y="6334579"/>
            <a:ext cx="5007428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400" kern="120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A5A5A5"/>
                </a:solidFill>
                <a:latin typeface="Segoe UI"/>
                <a:cs typeface="Segoe UI"/>
              </a:rPr>
              <a:t>S E M A N T I C        K E R N E L</a:t>
            </a:r>
            <a:endParaRPr lang="en-US" dirty="0">
              <a:solidFill>
                <a:srgbClr val="A5A5A5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C19949-AC15-20ED-8FD5-C0AD43153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67296" y="295439"/>
            <a:ext cx="191200" cy="191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B477743-1861-3A3F-5710-C121E83F6209}"/>
              </a:ext>
            </a:extLst>
          </p:cNvPr>
          <p:cNvSpPr>
            <a:spLocks noGrp="1"/>
          </p:cNvSpPr>
          <p:nvPr/>
        </p:nvSpPr>
        <p:spPr>
          <a:xfrm>
            <a:off x="723694" y="2032210"/>
            <a:ext cx="5373674" cy="160226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75000"/>
              </a:lnSpc>
            </a:pPr>
            <a:r>
              <a:rPr lang="en-US" sz="6600" b="1" spc="-150">
                <a:latin typeface="Segoe UI"/>
                <a:cs typeface="Segoe UI"/>
              </a:rPr>
              <a:t>At the center of it all is Semantic Kernel</a:t>
            </a:r>
            <a:endParaRPr lang="en-US" sz="6600"/>
          </a:p>
        </p:txBody>
      </p:sp>
      <p:sp>
        <p:nvSpPr>
          <p:cNvPr id="65" name="Rounded Rectangle 62">
            <a:extLst>
              <a:ext uri="{FF2B5EF4-FFF2-40B4-BE49-F238E27FC236}">
                <a16:creationId xmlns:a16="http://schemas.microsoft.com/office/drawing/2014/main" id="{6DBF34F0-95EA-7B79-4235-3D98A22266A1}"/>
              </a:ext>
            </a:extLst>
          </p:cNvPr>
          <p:cNvSpPr/>
          <p:nvPr/>
        </p:nvSpPr>
        <p:spPr bwMode="auto">
          <a:xfrm>
            <a:off x="6530496" y="3480813"/>
            <a:ext cx="4289608" cy="470262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 defTabSz="29957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  </a:t>
            </a: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rPr>
              <a:t>AI orchestration</a:t>
            </a:r>
            <a:endParaRPr lang="en-US" sz="2000" b="1" i="0" u="none" strike="noStrike" kern="1200" cap="none" spc="0" normalizeH="0" baseline="0" noProof="0">
              <a:ln>
                <a:noFill/>
              </a:ln>
              <a:gradFill>
                <a:gsLst>
                  <a:gs pos="40000">
                    <a:srgbClr val="000000"/>
                  </a:gs>
                  <a:gs pos="62644">
                    <a:srgbClr val="000000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cs typeface="Segoe UI"/>
            </a:endParaRPr>
          </a:p>
        </p:txBody>
      </p:sp>
      <p:grpSp>
        <p:nvGrpSpPr>
          <p:cNvPr id="67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411300F4-F8A3-EF3D-A467-31880E4F5BDA}"/>
              </a:ext>
            </a:extLst>
          </p:cNvPr>
          <p:cNvGrpSpPr/>
          <p:nvPr/>
        </p:nvGrpSpPr>
        <p:grpSpPr>
          <a:xfrm>
            <a:off x="8552033" y="3052019"/>
            <a:ext cx="233023" cy="333583"/>
            <a:chOff x="8973026" y="10640071"/>
            <a:chExt cx="233023" cy="606788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47F1633-46EE-C84E-FD18-8CC43DFF0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DAB1CA-BF8F-281F-5FAB-A0BBB58F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DE4A6D6C-E3FE-498C-6128-478703E7BB5F}"/>
              </a:ext>
            </a:extLst>
          </p:cNvPr>
          <p:cNvSpPr/>
          <p:nvPr/>
        </p:nvSpPr>
        <p:spPr bwMode="auto">
          <a:xfrm>
            <a:off x="6451810" y="1515864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69" name="Rectangle: Rounded Corners 36">
            <a:extLst>
              <a:ext uri="{FF2B5EF4-FFF2-40B4-BE49-F238E27FC236}">
                <a16:creationId xmlns:a16="http://schemas.microsoft.com/office/drawing/2014/main" id="{04E4FDE1-097A-C624-ACC8-8CB2F865FDBA}"/>
              </a:ext>
            </a:extLst>
          </p:cNvPr>
          <p:cNvSpPr/>
          <p:nvPr/>
        </p:nvSpPr>
        <p:spPr>
          <a:xfrm>
            <a:off x="6586174" y="2305891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    </a:t>
            </a: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Copilots</a:t>
            </a:r>
          </a:p>
        </p:txBody>
      </p:sp>
      <p:sp>
        <p:nvSpPr>
          <p:cNvPr id="70" name="Rectangle: Rounded Corners 36">
            <a:extLst>
              <a:ext uri="{FF2B5EF4-FFF2-40B4-BE49-F238E27FC236}">
                <a16:creationId xmlns:a16="http://schemas.microsoft.com/office/drawing/2014/main" id="{988FB84C-3934-F15B-75DA-B6612D094228}"/>
              </a:ext>
            </a:extLst>
          </p:cNvPr>
          <p:cNvSpPr/>
          <p:nvPr/>
        </p:nvSpPr>
        <p:spPr>
          <a:xfrm>
            <a:off x="6586174" y="1731597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251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"/>
                <a:cs typeface="Segoe UI"/>
              </a:rPr>
              <a:t>Plugin extensibility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83C235D-345C-4FC5-E604-0AB2CFA78336}"/>
              </a:ext>
            </a:extLst>
          </p:cNvPr>
          <p:cNvSpPr txBox="1"/>
          <p:nvPr/>
        </p:nvSpPr>
        <p:spPr>
          <a:xfrm>
            <a:off x="8265496" y="1373991"/>
            <a:ext cx="806009" cy="276999"/>
          </a:xfrm>
          <a:prstGeom prst="rect">
            <a:avLst/>
          </a:prstGeom>
          <a:solidFill>
            <a:schemeClr val="bg1"/>
          </a:solidFill>
          <a:ln w="25400" cap="rnd">
            <a:noFill/>
            <a:headEnd type="none" w="lg" len="sm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R="0" lvl="0" indent="0" algn="ctr" defTabSz="725254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gradFill>
                  <a:gsLst>
                    <a:gs pos="74138">
                      <a:srgbClr val="FFFFFF"/>
                    </a:gs>
                    <a:gs pos="5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cs typeface="Segoe UI"/>
              </a:defRPr>
            </a:lvl1pPr>
          </a:lstStyle>
          <a:p>
            <a:pPr defTabSz="724901">
              <a:defRPr/>
            </a:pPr>
            <a:r>
              <a:rPr lang="en-US" sz="1800">
                <a:gradFill>
                  <a:gsLst>
                    <a:gs pos="57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highlight>
                  <a:srgbClr val="000000"/>
                </a:highlight>
                <a:ea typeface="Open Sans"/>
                <a:cs typeface="Open Sans"/>
              </a:rPr>
              <a:t> Apps </a:t>
            </a:r>
            <a:endParaRPr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57000">
                    <a:srgbClr val="FFFFFF"/>
                  </a:gs>
                  <a:gs pos="74138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highlight>
                <a:srgbClr val="000000"/>
              </a:highlight>
              <a:uLnTx/>
              <a:uFillTx/>
              <a:ea typeface="Open Sans"/>
              <a:cs typeface="Open Sans"/>
            </a:endParaRPr>
          </a:p>
        </p:txBody>
      </p:sp>
      <p:sp>
        <p:nvSpPr>
          <p:cNvPr id="8" name="Rounded Rectangle 55" descr="Apps layer: Contains Copilots layer and above it is the Plugin extensibility layer">
            <a:extLst>
              <a:ext uri="{FF2B5EF4-FFF2-40B4-BE49-F238E27FC236}">
                <a16:creationId xmlns:a16="http://schemas.microsoft.com/office/drawing/2014/main" id="{A9F2318C-FF2A-E2C9-F642-53F7C491DEEB}"/>
              </a:ext>
            </a:extLst>
          </p:cNvPr>
          <p:cNvSpPr/>
          <p:nvPr/>
        </p:nvSpPr>
        <p:spPr bwMode="auto">
          <a:xfrm>
            <a:off x="6458107" y="4433816"/>
            <a:ext cx="4435814" cy="1444540"/>
          </a:xfrm>
          <a:prstGeom prst="roundRect">
            <a:avLst>
              <a:gd name="adj" fmla="val 5923"/>
            </a:avLst>
          </a:prstGeom>
          <a:noFill/>
          <a:ln w="25400" cap="rnd">
            <a:gradFill flip="none" rotWithShape="1">
              <a:gsLst>
                <a:gs pos="10000">
                  <a:srgbClr val="D59ED7"/>
                </a:gs>
                <a:gs pos="4000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none" w="lg" len="med"/>
          </a:ln>
          <a:effectLst>
            <a:outerShdw blurRad="190500" dist="381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42221" tIns="113777" rIns="142221" bIns="11377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411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err="1">
              <a:ln>
                <a:noFill/>
              </a:ln>
              <a:gradFill>
                <a:gsLst>
                  <a:gs pos="25287">
                    <a:srgbClr val="FFFFFF"/>
                  </a:gs>
                  <a:gs pos="45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+mn-cs"/>
            </a:endParaRPr>
          </a:p>
        </p:txBody>
      </p:sp>
      <p:sp>
        <p:nvSpPr>
          <p:cNvPr id="9" name="Rectangle: Rounded Corners 36">
            <a:extLst>
              <a:ext uri="{FF2B5EF4-FFF2-40B4-BE49-F238E27FC236}">
                <a16:creationId xmlns:a16="http://schemas.microsoft.com/office/drawing/2014/main" id="{638ABD15-5638-FA5E-902C-E949D8565045}"/>
              </a:ext>
            </a:extLst>
          </p:cNvPr>
          <p:cNvSpPr/>
          <p:nvPr/>
        </p:nvSpPr>
        <p:spPr>
          <a:xfrm>
            <a:off x="6592471" y="5223843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AI infrastructure</a:t>
            </a:r>
            <a:endParaRPr lang="en-US"/>
          </a:p>
        </p:txBody>
      </p:sp>
      <p:sp>
        <p:nvSpPr>
          <p:cNvPr id="10" name="Rectangle: Rounded Corners 36">
            <a:extLst>
              <a:ext uri="{FF2B5EF4-FFF2-40B4-BE49-F238E27FC236}">
                <a16:creationId xmlns:a16="http://schemas.microsoft.com/office/drawing/2014/main" id="{4906A9E4-5AAA-BC78-3359-05A3A1CAFEF1}"/>
              </a:ext>
            </a:extLst>
          </p:cNvPr>
          <p:cNvSpPr/>
          <p:nvPr/>
        </p:nvSpPr>
        <p:spPr>
          <a:xfrm>
            <a:off x="6592471" y="4649549"/>
            <a:ext cx="4152808" cy="470262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146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25188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gradFill>
                  <a:gsLst>
                    <a:gs pos="55000">
                      <a:srgbClr val="FFFFFF"/>
                    </a:gs>
                    <a:gs pos="74138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"/>
                <a:cs typeface="Segoe UI"/>
              </a:rPr>
              <a:t>Foundation models</a:t>
            </a:r>
            <a:endParaRPr lang="en-US"/>
          </a:p>
        </p:txBody>
      </p:sp>
      <p:grpSp>
        <p:nvGrpSpPr>
          <p:cNvPr id="11" name="!!Arrow1" descr="Bilateral arrow going from AI orchestration layer to Apps layer">
            <a:extLst>
              <a:ext uri="{FF2B5EF4-FFF2-40B4-BE49-F238E27FC236}">
                <a16:creationId xmlns:a16="http://schemas.microsoft.com/office/drawing/2014/main" id="{1D9F8FE9-514E-741D-49CE-A625B1628850}"/>
              </a:ext>
            </a:extLst>
          </p:cNvPr>
          <p:cNvGrpSpPr/>
          <p:nvPr/>
        </p:nvGrpSpPr>
        <p:grpSpPr>
          <a:xfrm>
            <a:off x="8558330" y="4034431"/>
            <a:ext cx="233023" cy="333583"/>
            <a:chOff x="8973026" y="10640071"/>
            <a:chExt cx="233023" cy="606788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03438D-CA15-4B9A-8D35-1CDE471AB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026" y="10640071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735C5E0-D91D-CE95-797C-938833898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9206049" y="10698218"/>
              <a:ext cx="0" cy="548641"/>
            </a:xfrm>
            <a:prstGeom prst="straightConnector1">
              <a:avLst/>
            </a:prstGeom>
            <a:solidFill>
              <a:srgbClr val="3A4953"/>
            </a:solidFill>
            <a:ln w="25400" cap="rnd">
              <a:gradFill flip="none" rotWithShape="1">
                <a:gsLst>
                  <a:gs pos="15000">
                    <a:srgbClr val="D59ED7"/>
                  </a:gs>
                  <a:gs pos="57000">
                    <a:srgbClr val="8DC8E8"/>
                  </a:gs>
                </a:gsLst>
                <a:lin ang="8100000" scaled="1"/>
                <a:tileRect/>
              </a:gradFill>
              <a:headEnd type="none" w="lg" len="sm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CF9A69C-6F4B-8B68-F305-64E420603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01" y="3556202"/>
            <a:ext cx="330794" cy="317480"/>
          </a:xfrm>
          <a:prstGeom prst="rect">
            <a:avLst/>
          </a:prstGeom>
        </p:spPr>
      </p:pic>
      <p:pic>
        <p:nvPicPr>
          <p:cNvPr id="18" name="Picture 17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1CA5A18F-A3B6-F45F-6330-AA8C3C8AE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677" y="2375110"/>
            <a:ext cx="310233" cy="294095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743458D-0942-4D66-3FA7-D0B73389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10</a:t>
            </a:fld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0565BDB-4F15-CBFD-7E07-6DAAD81F6A3A}"/>
              </a:ext>
            </a:extLst>
          </p:cNvPr>
          <p:cNvSpPr/>
          <p:nvPr/>
        </p:nvSpPr>
        <p:spPr>
          <a:xfrm>
            <a:off x="5700593" y="3395806"/>
            <a:ext cx="751217" cy="67288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43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5" grpId="0" animBg="1"/>
      <p:bldP spid="68" grpId="0" animBg="1"/>
      <p:bldP spid="69" grpId="0" animBg="1"/>
      <p:bldP spid="70" grpId="0" animBg="1"/>
      <p:bldP spid="72" grpId="0" animBg="1"/>
      <p:bldP spid="8" grpId="0" animBg="1"/>
      <p:bldP spid="9" grpId="0" animBg="1"/>
      <p:bldP spid="10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1268730" y="3478772"/>
            <a:ext cx="10091737" cy="163121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kumimoji="0" lang="en-US" sz="4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Demo #1: </a:t>
            </a:r>
          </a:p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Sematic Kernel training on GitHub</a:t>
            </a:r>
            <a:endParaRPr kumimoji="0" lang="en-US" sz="4800" b="1" i="0" u="none" strike="noStrike" kern="1200" cap="none" spc="0" normalizeH="0" baseline="0" noProof="0" dirty="0">
              <a:ln w="3175">
                <a:noFill/>
              </a:ln>
              <a:gradFill flip="none" rotWithShape="1">
                <a:gsLst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  <a:gs pos="0">
                    <a:srgbClr val="FFA38B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B14F22D-8ADB-753B-7581-53CD47FC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64" y="2129931"/>
            <a:ext cx="922871" cy="932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C5717A-E46D-24DA-4C08-39527256F9BA}"/>
              </a:ext>
            </a:extLst>
          </p:cNvPr>
          <p:cNvSpPr txBox="1"/>
          <p:nvPr/>
        </p:nvSpPr>
        <p:spPr>
          <a:xfrm>
            <a:off x="1268730" y="5526297"/>
            <a:ext cx="745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 clone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</a:t>
            </a:r>
            <a:r>
              <a:rPr lang="en-US" dirty="0"/>
              <a:t>/semantic-</a:t>
            </a:r>
            <a:r>
              <a:rPr lang="en-US" dirty="0" err="1"/>
              <a:t>kernel.git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24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1268730" y="2740108"/>
            <a:ext cx="10091737" cy="236988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kumimoji="0" lang="en-US" sz="4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Demo #2: </a:t>
            </a:r>
          </a:p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Simple C# completion app with OpenAI and Semantic Kernel Tool</a:t>
            </a:r>
            <a:endParaRPr kumimoji="0" lang="en-US" sz="4800" b="1" i="0" u="none" strike="noStrike" kern="1200" cap="none" spc="0" normalizeH="0" baseline="0" noProof="0" dirty="0">
              <a:ln w="3175">
                <a:noFill/>
              </a:ln>
              <a:gradFill flip="none" rotWithShape="1">
                <a:gsLst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  <a:gs pos="0">
                    <a:srgbClr val="FFA38B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B14F22D-8ADB-753B-7581-53CD47FC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64" y="450047"/>
            <a:ext cx="922871" cy="9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0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25128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1268730" y="3478772"/>
            <a:ext cx="10091737" cy="1631216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kumimoji="0" lang="en-US" sz="4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Demo #3: </a:t>
            </a:r>
          </a:p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Using baking skill in C# console app</a:t>
            </a:r>
            <a:endParaRPr kumimoji="0" lang="en-US" sz="4800" b="1" i="0" u="none" strike="noStrike" kern="1200" cap="none" spc="0" normalizeH="0" baseline="0" noProof="0" dirty="0">
              <a:ln w="3175">
                <a:noFill/>
              </a:ln>
              <a:gradFill flip="none" rotWithShape="1">
                <a:gsLst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  <a:gs pos="0">
                    <a:srgbClr val="FFA38B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B14F22D-8ADB-753B-7581-53CD47FC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64" y="450047"/>
            <a:ext cx="922871" cy="9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9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1268730" y="4371324"/>
            <a:ext cx="10091737" cy="7386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kumimoji="0" lang="en-US" sz="4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Demo #4: </a:t>
            </a: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Planner</a:t>
            </a:r>
            <a:endParaRPr kumimoji="0" lang="en-US" sz="4800" b="1" i="0" u="none" strike="noStrike" kern="1200" cap="none" spc="0" normalizeH="0" baseline="0" noProof="0" dirty="0">
              <a:ln w="3175">
                <a:noFill/>
              </a:ln>
              <a:gradFill flip="none" rotWithShape="1">
                <a:gsLst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  <a:gs pos="0">
                    <a:srgbClr val="FFA38B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B14F22D-8ADB-753B-7581-53CD47FC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64" y="450047"/>
            <a:ext cx="922871" cy="93253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79A0E3-0CAA-BD0F-6929-737D18EA8E29}"/>
              </a:ext>
            </a:extLst>
          </p:cNvPr>
          <p:cNvGrpSpPr/>
          <p:nvPr/>
        </p:nvGrpSpPr>
        <p:grpSpPr>
          <a:xfrm>
            <a:off x="579229" y="2251022"/>
            <a:ext cx="10825352" cy="1634892"/>
            <a:chOff x="579229" y="2251022"/>
            <a:chExt cx="10825352" cy="1634892"/>
          </a:xfrm>
        </p:grpSpPr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F4ACBA44-8384-3B96-3CD6-4E37213CCF09}"/>
                </a:ext>
              </a:extLst>
            </p:cNvPr>
            <p:cNvSpPr/>
            <p:nvPr/>
          </p:nvSpPr>
          <p:spPr>
            <a:xfrm>
              <a:off x="579229" y="2275113"/>
              <a:ext cx="1251857" cy="903515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B4CC9F16-6AAF-C8BA-1E22-2E5982F8DF82}"/>
                </a:ext>
              </a:extLst>
            </p:cNvPr>
            <p:cNvSpPr/>
            <p:nvPr/>
          </p:nvSpPr>
          <p:spPr>
            <a:xfrm>
              <a:off x="1937658" y="2362200"/>
              <a:ext cx="1992086" cy="69668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FindCity</a:t>
              </a:r>
              <a:endParaRPr lang="en-US" dirty="0"/>
            </a:p>
            <a:p>
              <a:pPr algn="ctr"/>
              <a:r>
                <a:rPr lang="en-US" dirty="0"/>
                <a:t>(Semantic Plugin)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FE2AACEA-BE0F-927F-B933-EEC1B618DC86}"/>
                </a:ext>
              </a:extLst>
            </p:cNvPr>
            <p:cNvSpPr/>
            <p:nvPr/>
          </p:nvSpPr>
          <p:spPr>
            <a:xfrm>
              <a:off x="4104952" y="2362200"/>
              <a:ext cx="1732966" cy="6966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CityInfo</a:t>
              </a:r>
              <a:endParaRPr lang="en-US" dirty="0"/>
            </a:p>
            <a:p>
              <a:pPr algn="ctr"/>
              <a:r>
                <a:rPr lang="en-US" dirty="0"/>
                <a:t>(Native Plugin)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6F625A9-1D0C-9BE7-0828-74F366EF7A10}"/>
                </a:ext>
              </a:extLst>
            </p:cNvPr>
            <p:cNvSpPr/>
            <p:nvPr/>
          </p:nvSpPr>
          <p:spPr>
            <a:xfrm>
              <a:off x="6013126" y="2378528"/>
              <a:ext cx="1865732" cy="69668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WeatherService</a:t>
              </a:r>
              <a:endParaRPr lang="en-US" dirty="0"/>
            </a:p>
            <a:p>
              <a:pPr algn="ctr"/>
              <a:r>
                <a:rPr lang="en-US" dirty="0"/>
                <a:t>(Native Plugin)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477BA70-2C38-DD57-D782-4294CB838261}"/>
                </a:ext>
              </a:extLst>
            </p:cNvPr>
            <p:cNvSpPr/>
            <p:nvPr/>
          </p:nvSpPr>
          <p:spPr>
            <a:xfrm>
              <a:off x="8054066" y="2367642"/>
              <a:ext cx="2020269" cy="696686"/>
            </a:xfrm>
            <a:prstGeom prst="round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ShortPoem</a:t>
              </a:r>
              <a:endParaRPr lang="en-US" dirty="0"/>
            </a:p>
            <a:p>
              <a:pPr algn="ctr"/>
              <a:r>
                <a:rPr lang="en-US" dirty="0"/>
                <a:t>(Semantic Plugin)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17F9447A-1DFD-367A-9856-F73AFED76209}"/>
                </a:ext>
              </a:extLst>
            </p:cNvPr>
            <p:cNvSpPr/>
            <p:nvPr/>
          </p:nvSpPr>
          <p:spPr>
            <a:xfrm>
              <a:off x="10152724" y="2251022"/>
              <a:ext cx="1251857" cy="903515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18CAB4-92AB-08A8-31F2-5E47FF0AA063}"/>
                </a:ext>
              </a:extLst>
            </p:cNvPr>
            <p:cNvSpPr/>
            <p:nvPr/>
          </p:nvSpPr>
          <p:spPr>
            <a:xfrm>
              <a:off x="6529009" y="3085104"/>
              <a:ext cx="833965" cy="80081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7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>
            <a:normAutofit fontScale="90000"/>
          </a:bodyPr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1246958" y="4276699"/>
            <a:ext cx="10091737" cy="1477328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 defTabSz="914400">
              <a:spcAft>
                <a:spcPts val="1200"/>
              </a:spcAft>
              <a:buSzPct val="90000"/>
              <a:defRPr/>
            </a:pPr>
            <a:r>
              <a:rPr kumimoji="0" lang="en-US" sz="48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Demo #5: phi3</a:t>
            </a:r>
            <a:r>
              <a:rPr kumimoji="0" lang="en-US" sz="4800" b="1" i="0" u="none" strike="noStrike" kern="1200" cap="none" spc="0" normalizeH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</a:rPr>
              <a:t> – </a:t>
            </a: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SLM </a:t>
            </a:r>
            <a:b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</a:br>
            <a:r>
              <a:rPr lang="en-CA" sz="4800" b="1" spc="0" dirty="0"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Segoe UI Semibold" panose="020B0502040204020203" pitchFamily="34" charset="0"/>
              </a:rPr>
              <a:t>(small language models)</a:t>
            </a:r>
            <a:endParaRPr kumimoji="0" lang="en-US" sz="4800" b="1" i="0" u="none" strike="noStrike" kern="1200" cap="none" spc="0" normalizeH="0" baseline="0" noProof="0" dirty="0">
              <a:ln w="3175">
                <a:noFill/>
              </a:ln>
              <a:gradFill flip="none" rotWithShape="1">
                <a:gsLst>
                  <a:gs pos="32000">
                    <a:srgbClr val="D59ED7"/>
                  </a:gs>
                  <a:gs pos="68000">
                    <a:srgbClr val="8DC8E8"/>
                  </a:gs>
                  <a:gs pos="100000">
                    <a:srgbClr val="49C5B1"/>
                  </a:gs>
                  <a:gs pos="0">
                    <a:srgbClr val="FFA38B"/>
                  </a:gs>
                </a:gsLst>
                <a:path path="circle">
                  <a:fillToRect l="100000" t="100000"/>
                </a:path>
                <a:tileRect r="-100000" b="-100000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pic>
        <p:nvPicPr>
          <p:cNvPr id="3" name="Picture 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8B14F22D-8ADB-753B-7581-53CD47FC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64" y="450047"/>
            <a:ext cx="922871" cy="93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AF5F18-794E-0A07-A0D2-129886E25775}"/>
              </a:ext>
            </a:extLst>
          </p:cNvPr>
          <p:cNvSpPr txBox="1"/>
          <p:nvPr/>
        </p:nvSpPr>
        <p:spPr>
          <a:xfrm>
            <a:off x="1246958" y="1382579"/>
            <a:ext cx="92093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SLMs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require less computational power and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cost-effective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simpler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suitable for smaller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quick to deploy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4C7F8-8AE0-0293-134B-89BCFAAF4458}"/>
              </a:ext>
            </a:extLst>
          </p:cNvPr>
          <p:cNvSpPr txBox="1"/>
          <p:nvPr/>
        </p:nvSpPr>
        <p:spPr>
          <a:xfrm>
            <a:off x="1246958" y="5934604"/>
            <a:ext cx="7453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www.ollama.com</a:t>
            </a:r>
            <a:r>
              <a:rPr lang="en-US" dirty="0"/>
              <a:t>/download</a:t>
            </a:r>
          </a:p>
        </p:txBody>
      </p:sp>
    </p:spTree>
    <p:extLst>
      <p:ext uri="{BB962C8B-B14F-4D97-AF65-F5344CB8AC3E}">
        <p14:creationId xmlns:p14="http://schemas.microsoft.com/office/powerpoint/2010/main" val="125034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Questions?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472754"/>
            <a:ext cx="10082408" cy="43080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82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F76D27-C1F4-F7BE-1188-AF9C9EE3D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688" y="732962"/>
            <a:ext cx="3528911" cy="4115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5A744-64B0-9A50-8079-F82E3B6CBDE6}"/>
              </a:ext>
            </a:extLst>
          </p:cNvPr>
          <p:cNvSpPr txBox="1"/>
          <p:nvPr/>
        </p:nvSpPr>
        <p:spPr>
          <a:xfrm>
            <a:off x="6582496" y="269144"/>
            <a:ext cx="5052049" cy="142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2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wants to hear from YOU!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E75D5-0E5F-C050-CE50-F6791E2A42F5}"/>
              </a:ext>
            </a:extLst>
          </p:cNvPr>
          <p:cNvSpPr txBox="1"/>
          <p:nvPr/>
        </p:nvSpPr>
        <p:spPr>
          <a:xfrm>
            <a:off x="6582496" y="1941780"/>
            <a:ext cx="3408991" cy="63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Attendee Survey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81BC-7021-2BE6-B825-D24A5D27C4A9}"/>
              </a:ext>
            </a:extLst>
          </p:cNvPr>
          <p:cNvSpPr txBox="1"/>
          <p:nvPr/>
        </p:nvSpPr>
        <p:spPr>
          <a:xfrm>
            <a:off x="6582496" y="3068836"/>
            <a:ext cx="4873243" cy="455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Season of AI | Microsoft Community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DAD9E-FABE-C3FE-6AC6-16F6346C4607}"/>
              </a:ext>
            </a:extLst>
          </p:cNvPr>
          <p:cNvSpPr txBox="1"/>
          <p:nvPr/>
        </p:nvSpPr>
        <p:spPr>
          <a:xfrm>
            <a:off x="6582496" y="3563126"/>
            <a:ext cx="934871" cy="514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2024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00728-36FE-0334-4392-3507CF79485F}"/>
              </a:ext>
            </a:extLst>
          </p:cNvPr>
          <p:cNvSpPr txBox="1"/>
          <p:nvPr/>
        </p:nvSpPr>
        <p:spPr>
          <a:xfrm>
            <a:off x="1390380" y="5063457"/>
            <a:ext cx="432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aka.ms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AttendeeSurveySeasonOfAI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8E0A57-838B-9237-146D-7222EEFC2541}"/>
              </a:ext>
            </a:extLst>
          </p:cNvPr>
          <p:cNvSpPr/>
          <p:nvPr/>
        </p:nvSpPr>
        <p:spPr>
          <a:xfrm>
            <a:off x="6612336" y="4197497"/>
            <a:ext cx="4475287" cy="14345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User Group Name:</a:t>
            </a:r>
            <a:b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b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.NET User Group of BC</a:t>
            </a:r>
          </a:p>
        </p:txBody>
      </p:sp>
    </p:spTree>
    <p:extLst>
      <p:ext uri="{BB962C8B-B14F-4D97-AF65-F5344CB8AC3E}">
        <p14:creationId xmlns:p14="http://schemas.microsoft.com/office/powerpoint/2010/main" val="411703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67C4-4498-BDEC-F60D-16801BEA3C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718594"/>
            <a:ext cx="11277600" cy="1420811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2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C8AB-EA71-12A4-ACD4-A6A92443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</p:spPr>
        <p:txBody>
          <a:bodyPr wrap="square" anchor="t">
            <a:normAutofit/>
          </a:bodyPr>
          <a:lstStyle/>
          <a:p>
            <a:r>
              <a:rPr lang="en-AU" dirty="0"/>
              <a:t>Medhat Elmasry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ED6189-8C3A-A418-5123-9B33A886CD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62334"/>
            <a:ext cx="6499080" cy="5306155"/>
          </a:xfrm>
        </p:spPr>
        <p:txBody>
          <a:bodyPr wrap="square">
            <a:normAutofit/>
          </a:bodyPr>
          <a:lstStyle/>
          <a:p>
            <a:r>
              <a:rPr lang="en-AU" dirty="0"/>
              <a:t>Instructor at BCIT</a:t>
            </a:r>
          </a:p>
          <a:p>
            <a:r>
              <a:rPr lang="en-AU" dirty="0"/>
              <a:t>Independent Contractor</a:t>
            </a:r>
          </a:p>
          <a:p>
            <a:r>
              <a:rPr lang="en-AU" dirty="0"/>
              <a:t>Microsoft MVP since 2017</a:t>
            </a:r>
          </a:p>
          <a:p>
            <a:r>
              <a:rPr lang="en-AU" dirty="0"/>
              <a:t>Founded .NET BC in 2003</a:t>
            </a:r>
          </a:p>
          <a:p>
            <a:r>
              <a:rPr lang="en-AU" dirty="0"/>
              <a:t>Speaker</a:t>
            </a:r>
          </a:p>
          <a:p>
            <a:r>
              <a:rPr lang="en-AU" dirty="0">
                <a:hlinkClick r:id="rId3"/>
              </a:rPr>
              <a:t>https://blog.medhat.ca</a:t>
            </a:r>
            <a:endParaRPr lang="en-AU" dirty="0"/>
          </a:p>
          <a:p>
            <a:r>
              <a:rPr lang="en-AU" dirty="0">
                <a:hlinkClick r:id="rId4"/>
              </a:rPr>
              <a:t>medhat@elmasry.ca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9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942FBE-C160-9DE8-597E-4420F315ADA1}"/>
              </a:ext>
            </a:extLst>
          </p:cNvPr>
          <p:cNvGrpSpPr/>
          <p:nvPr/>
        </p:nvGrpSpPr>
        <p:grpSpPr>
          <a:xfrm>
            <a:off x="1418605" y="2416406"/>
            <a:ext cx="9169085" cy="2025188"/>
            <a:chOff x="1513198" y="3512873"/>
            <a:chExt cx="9169085" cy="2025188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0F0E87AE-D564-9D9A-B54D-D9353CD3A343}"/>
                </a:ext>
              </a:extLst>
            </p:cNvPr>
            <p:cNvSpPr txBox="1">
              <a:spLocks/>
            </p:cNvSpPr>
            <p:nvPr/>
          </p:nvSpPr>
          <p:spPr>
            <a:xfrm>
              <a:off x="1513198" y="5078166"/>
              <a:ext cx="2371965" cy="4363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latin typeface="Segoe UI"/>
                  <a:cs typeface="Segoe UI"/>
                </a:rPr>
                <a:t>Semantic Kernel</a:t>
              </a:r>
              <a:endParaRPr lang="en-US"/>
            </a:p>
          </p:txBody>
        </p:sp>
        <p:pic>
          <p:nvPicPr>
            <p:cNvPr id="8" name="Picture 7" descr="A logo with a black background&#10;&#10;Description automatically generated">
              <a:extLst>
                <a:ext uri="{FF2B5EF4-FFF2-40B4-BE49-F238E27FC236}">
                  <a16:creationId xmlns:a16="http://schemas.microsoft.com/office/drawing/2014/main" id="{CF7F6789-70BE-0CC0-80AF-8557BD951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1505" y="3512873"/>
              <a:ext cx="1345754" cy="1304890"/>
            </a:xfrm>
            <a:prstGeom prst="rect">
              <a:avLst/>
            </a:prstGeom>
          </p:spPr>
        </p:pic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4BD125B8-EFE7-0DA7-6575-99628868A43C}"/>
                </a:ext>
              </a:extLst>
            </p:cNvPr>
            <p:cNvSpPr txBox="1">
              <a:spLocks/>
            </p:cNvSpPr>
            <p:nvPr/>
          </p:nvSpPr>
          <p:spPr>
            <a:xfrm>
              <a:off x="4833201" y="5093877"/>
              <a:ext cx="2371965" cy="4363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latin typeface="Segoe UI"/>
                  <a:cs typeface="Segoe UI"/>
                </a:rPr>
                <a:t>You</a:t>
              </a:r>
              <a:endParaRPr lang="en-US"/>
            </a:p>
          </p:txBody>
        </p:sp>
        <p:pic>
          <p:nvPicPr>
            <p:cNvPr id="11" name="Picture 10" descr="A yellow hand with a black background&#10;&#10;Description automatically generated">
              <a:extLst>
                <a:ext uri="{FF2B5EF4-FFF2-40B4-BE49-F238E27FC236}">
                  <a16:creationId xmlns:a16="http://schemas.microsoft.com/office/drawing/2014/main" id="{6081A849-1275-20E2-9FB5-B7DF6349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886" y="3512873"/>
              <a:ext cx="1304890" cy="1304890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A491DC45-6D76-0CBA-E8BA-32160A83EBB6}"/>
                </a:ext>
              </a:extLst>
            </p:cNvPr>
            <p:cNvSpPr txBox="1">
              <a:spLocks/>
            </p:cNvSpPr>
            <p:nvPr/>
          </p:nvSpPr>
          <p:spPr>
            <a:xfrm>
              <a:off x="8310318" y="5101733"/>
              <a:ext cx="2371965" cy="4363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400">
                  <a:latin typeface="Segoe UI"/>
                  <a:cs typeface="Segoe UI"/>
                </a:rPr>
                <a:t>Innovation</a:t>
              </a:r>
              <a:endParaRPr lang="en-US"/>
            </a:p>
          </p:txBody>
        </p:sp>
        <p:pic>
          <p:nvPicPr>
            <p:cNvPr id="13" name="Picture 12" descr="A pink heart on a black background&#10;&#10;Description automatically generated">
              <a:extLst>
                <a:ext uri="{FF2B5EF4-FFF2-40B4-BE49-F238E27FC236}">
                  <a16:creationId xmlns:a16="http://schemas.microsoft.com/office/drawing/2014/main" id="{9644E3B5-653D-A67D-EED1-51D13FD14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44949" y="3512873"/>
              <a:ext cx="1304890" cy="1304890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5475FDE3-0881-8166-2E54-DE5B7C14D573}"/>
                </a:ext>
              </a:extLst>
            </p:cNvPr>
            <p:cNvSpPr txBox="1">
              <a:spLocks/>
            </p:cNvSpPr>
            <p:nvPr/>
          </p:nvSpPr>
          <p:spPr>
            <a:xfrm>
              <a:off x="4074147" y="3884104"/>
              <a:ext cx="580872" cy="7741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200">
                  <a:latin typeface="Segoe UI"/>
                  <a:cs typeface="Segoe UI"/>
                </a:rPr>
                <a:t>+</a:t>
              </a:r>
              <a:endParaRPr lang="en-US" sz="420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CC10CBB5-DA61-4C19-C2CF-29325AE90351}"/>
                </a:ext>
              </a:extLst>
            </p:cNvPr>
            <p:cNvSpPr txBox="1">
              <a:spLocks/>
            </p:cNvSpPr>
            <p:nvPr/>
          </p:nvSpPr>
          <p:spPr>
            <a:xfrm>
              <a:off x="7475653" y="3884104"/>
              <a:ext cx="580872" cy="77412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4200">
                  <a:latin typeface="Segoe UI"/>
                  <a:cs typeface="Segoe UI"/>
                </a:rPr>
                <a:t>=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0146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>
                <a:latin typeface="Segoe UI"/>
                <a:cs typeface="Segoe UI"/>
              </a:rPr>
              <a:t>What is Semantic Kernel?</a:t>
            </a:r>
            <a:endParaRPr lang="en-US" b="1" spc="-15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662238"/>
            <a:ext cx="5044331" cy="3538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Aptos_MSFontService"/>
                <a:cs typeface="Segoe UI"/>
              </a:rPr>
              <a:t>An open-source SDK that lets you easily build agents that call your existing code. As a highly extensible framework, it can be used with models from OpenAI, Azure OpenAI, Hugging Face, and more! </a:t>
            </a:r>
            <a:endParaRPr lang="en-US"/>
          </a:p>
          <a:p>
            <a:pPr algn="l"/>
            <a:endParaRPr lang="en-US" sz="2400">
              <a:latin typeface="Aptos_MSFontService"/>
              <a:cs typeface="Segoe UI"/>
            </a:endParaRPr>
          </a:p>
          <a:p>
            <a:pPr algn="l"/>
            <a:r>
              <a:rPr lang="en-US" sz="2400">
                <a:latin typeface="Aptos_MSFontService"/>
                <a:cs typeface="Segoe UI"/>
              </a:rPr>
              <a:t>By combining your existing C#, Python, and Java code with these models, you can build agents that answer questions and automate processes.</a:t>
            </a:r>
            <a:endParaRPr lang="en-US"/>
          </a:p>
          <a:p>
            <a:pPr algn="l">
              <a:lnSpc>
                <a:spcPct val="100000"/>
              </a:lnSpc>
            </a:pPr>
            <a:endParaRPr lang="en-US" sz="2400">
              <a:latin typeface="Segoe UI Semibold"/>
              <a:cs typeface="Segoe UI"/>
            </a:endParaRPr>
          </a:p>
        </p:txBody>
      </p:sp>
      <p:pic>
        <p:nvPicPr>
          <p:cNvPr id="46" name="Picture 4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25FD496-721C-61D1-BCEA-F74BD7CE4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797" y="3795304"/>
            <a:ext cx="1206148" cy="1192834"/>
          </a:xfrm>
          <a:prstGeom prst="rect">
            <a:avLst/>
          </a:prstGeom>
        </p:spPr>
      </p:pic>
      <p:sp>
        <p:nvSpPr>
          <p:cNvPr id="47" name="TextBox 9">
            <a:extLst>
              <a:ext uri="{FF2B5EF4-FFF2-40B4-BE49-F238E27FC236}">
                <a16:creationId xmlns:a16="http://schemas.microsoft.com/office/drawing/2014/main" id="{7535A4D3-04F2-D37D-EACF-88202EE42A89}"/>
              </a:ext>
            </a:extLst>
          </p:cNvPr>
          <p:cNvSpPr txBox="1"/>
          <p:nvPr/>
        </p:nvSpPr>
        <p:spPr>
          <a:xfrm>
            <a:off x="10164786" y="5660306"/>
            <a:ext cx="96872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err="1"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latin typeface="Segoe UI Variable Display Semibold"/>
              </a:rPr>
              <a:t>.Net</a:t>
            </a:r>
            <a:endParaRPr lang="en-US" sz="2800" err="1"/>
          </a:p>
        </p:txBody>
      </p:sp>
      <p:sp>
        <p:nvSpPr>
          <p:cNvPr id="48" name="TextBox 11">
            <a:extLst>
              <a:ext uri="{FF2B5EF4-FFF2-40B4-BE49-F238E27FC236}">
                <a16:creationId xmlns:a16="http://schemas.microsoft.com/office/drawing/2014/main" id="{34B2599B-3EC4-3DF2-9877-EE7898EC747A}"/>
              </a:ext>
            </a:extLst>
          </p:cNvPr>
          <p:cNvSpPr txBox="1"/>
          <p:nvPr/>
        </p:nvSpPr>
        <p:spPr>
          <a:xfrm>
            <a:off x="5901660" y="5660306"/>
            <a:ext cx="928131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Variable Display Semibold"/>
                <a:ea typeface="+mn-ea"/>
                <a:cs typeface="+mn-cs"/>
              </a:rPr>
              <a:t>Java</a:t>
            </a:r>
            <a:endParaRPr lang="en-US" sz="2800"/>
          </a:p>
        </p:txBody>
      </p:sp>
      <p:sp>
        <p:nvSpPr>
          <p:cNvPr id="49" name="TextBox 13">
            <a:extLst>
              <a:ext uri="{FF2B5EF4-FFF2-40B4-BE49-F238E27FC236}">
                <a16:creationId xmlns:a16="http://schemas.microsoft.com/office/drawing/2014/main" id="{850F6C44-E725-B581-634F-D98A2BFB1D53}"/>
              </a:ext>
            </a:extLst>
          </p:cNvPr>
          <p:cNvSpPr txBox="1"/>
          <p:nvPr/>
        </p:nvSpPr>
        <p:spPr>
          <a:xfrm>
            <a:off x="7768788" y="1588977"/>
            <a:ext cx="1466166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0" lang="en-US" sz="2800" i="0" u="none" strike="noStrike" kern="1200" cap="none" spc="0" normalizeH="0" baseline="0" noProof="0">
                <a:ln>
                  <a:noFill/>
                </a:ln>
                <a:gradFill>
                  <a:gsLst>
                    <a:gs pos="575">
                      <a:srgbClr val="FFFFFF"/>
                    </a:gs>
                    <a:gs pos="10843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cs typeface="Segoe UI"/>
              </a:rPr>
              <a:t>Python</a:t>
            </a:r>
            <a:endParaRPr lang="en-US" sz="2800">
              <a:latin typeface="Segoe UI"/>
              <a:cs typeface="Segoe UI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D4B76-EEC0-0794-56EB-FB88F2D3DD46}"/>
              </a:ext>
            </a:extLst>
          </p:cNvPr>
          <p:cNvSpPr/>
          <p:nvPr/>
        </p:nvSpPr>
        <p:spPr>
          <a:xfrm>
            <a:off x="7448148" y="2336993"/>
            <a:ext cx="206502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3F0D69F-B308-987A-C14F-3B8585F30980}"/>
              </a:ext>
            </a:extLst>
          </p:cNvPr>
          <p:cNvSpPr/>
          <p:nvPr/>
        </p:nvSpPr>
        <p:spPr>
          <a:xfrm rot="5400000">
            <a:off x="7368261" y="2333920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50A6E0-AACD-B41E-8FFC-3AD40A0F34FA}"/>
              </a:ext>
            </a:extLst>
          </p:cNvPr>
          <p:cNvSpPr/>
          <p:nvPr/>
        </p:nvSpPr>
        <p:spPr>
          <a:xfrm rot="27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8876920-C86A-1D30-E229-B3C5A7966A05}"/>
              </a:ext>
            </a:extLst>
          </p:cNvPr>
          <p:cNvSpPr/>
          <p:nvPr/>
        </p:nvSpPr>
        <p:spPr>
          <a:xfrm rot="18900000">
            <a:off x="7392754" y="2292842"/>
            <a:ext cx="2225040" cy="4114800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4" name="Picture 53" descr="A blue circle with white text&#10;&#10;Description automatically generated">
            <a:extLst>
              <a:ext uri="{FF2B5EF4-FFF2-40B4-BE49-F238E27FC236}">
                <a16:creationId xmlns:a16="http://schemas.microsoft.com/office/drawing/2014/main" id="{FABF5FE6-6A39-3C1C-5A9C-2848F59B2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171" y="5443137"/>
            <a:ext cx="544868" cy="544868"/>
          </a:xfrm>
          <a:prstGeom prst="rect">
            <a:avLst/>
          </a:prstGeom>
        </p:spPr>
      </p:pic>
      <p:pic>
        <p:nvPicPr>
          <p:cNvPr id="55" name="Picture 54" descr="A logo of a cup&#10;&#10;Description automatically generated">
            <a:extLst>
              <a:ext uri="{FF2B5EF4-FFF2-40B4-BE49-F238E27FC236}">
                <a16:creationId xmlns:a16="http://schemas.microsoft.com/office/drawing/2014/main" id="{8D0B147F-9096-8415-3F48-7A9087E0C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66" y="5445583"/>
            <a:ext cx="552266" cy="544868"/>
          </a:xfrm>
          <a:prstGeom prst="rect">
            <a:avLst/>
          </a:prstGeom>
        </p:spPr>
      </p:pic>
      <p:pic>
        <p:nvPicPr>
          <p:cNvPr id="56" name="Picture 55" descr="A blue and yellow snake logo&#10;&#10;Description automatically generated">
            <a:extLst>
              <a:ext uri="{FF2B5EF4-FFF2-40B4-BE49-F238E27FC236}">
                <a16:creationId xmlns:a16="http://schemas.microsoft.com/office/drawing/2014/main" id="{8F09A993-534D-5F32-0A76-820D5CA9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3721" y="2036929"/>
            <a:ext cx="554393" cy="55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26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A0F22-1871-9A5F-DADB-3DDF19426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AI 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05C59-CCC3-005D-A77A-7B68E3D2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2221"/>
            <a:ext cx="10515600" cy="4351338"/>
          </a:xfrm>
        </p:spPr>
        <p:txBody>
          <a:bodyPr>
            <a:normAutofit/>
          </a:bodyPr>
          <a:lstStyle/>
          <a:p>
            <a:r>
              <a:rPr lang="en-CA" sz="2400" dirty="0"/>
              <a:t>AI can solve problems for you. More than just a boring chatbot.</a:t>
            </a:r>
          </a:p>
          <a:p>
            <a:pPr lvl="1"/>
            <a:r>
              <a:rPr lang="en-CA" sz="2000" dirty="0"/>
              <a:t>Copilot: Special type of agent that works side-by-side with you</a:t>
            </a:r>
          </a:p>
          <a:p>
            <a:pPr lvl="2"/>
            <a:r>
              <a:rPr lang="en-CA" sz="1800" dirty="0"/>
              <a:t>For example: write email, provide suggestions for what to write next</a:t>
            </a:r>
          </a:p>
          <a:p>
            <a:r>
              <a:rPr lang="en-CA" sz="2400" dirty="0"/>
              <a:t>3 main building blocks</a:t>
            </a:r>
          </a:p>
          <a:p>
            <a:pPr lvl="1"/>
            <a:r>
              <a:rPr lang="en-CA" sz="2000" dirty="0"/>
              <a:t>Plugin – retrieve information</a:t>
            </a:r>
          </a:p>
          <a:p>
            <a:pPr lvl="1"/>
            <a:r>
              <a:rPr lang="en-CA" sz="2000" dirty="0"/>
              <a:t>Planner – plan how to use that information</a:t>
            </a:r>
          </a:p>
          <a:p>
            <a:pPr lvl="1"/>
            <a:r>
              <a:rPr lang="en-CA" sz="2000" dirty="0"/>
              <a:t>Persona – respond back to user or perform an 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6950A8-04C9-ECA5-046C-F5BCFBFE0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7F66C-B58F-3881-5966-04FB563EC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5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F4867-BB1D-C264-CD8F-6E20D8B6A2D0}"/>
              </a:ext>
            </a:extLst>
          </p:cNvPr>
          <p:cNvSpPr txBox="1"/>
          <p:nvPr/>
        </p:nvSpPr>
        <p:spPr>
          <a:xfrm>
            <a:off x="1531088" y="4459042"/>
            <a:ext cx="1058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Plugin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0A347-DE92-927B-939E-FB91415BA3EF}"/>
              </a:ext>
            </a:extLst>
          </p:cNvPr>
          <p:cNvSpPr txBox="1"/>
          <p:nvPr/>
        </p:nvSpPr>
        <p:spPr>
          <a:xfrm>
            <a:off x="5218069" y="4363146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Planner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196D9A-3501-C55C-8BA9-83DBFC1891F6}"/>
              </a:ext>
            </a:extLst>
          </p:cNvPr>
          <p:cNvSpPr txBox="1"/>
          <p:nvPr/>
        </p:nvSpPr>
        <p:spPr>
          <a:xfrm>
            <a:off x="9119852" y="4363146"/>
            <a:ext cx="132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b="1" dirty="0"/>
              <a:t>Persona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E80794-3082-035F-C4C3-C8B7055C9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113" y="4677707"/>
            <a:ext cx="9040487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5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1DF3B-A912-46CE-240E-0B766BDC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F0AFB-F022-DAF7-AB91-09861C6D8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068" y="1599721"/>
            <a:ext cx="10515600" cy="4351338"/>
          </a:xfrm>
        </p:spPr>
        <p:txBody>
          <a:bodyPr/>
          <a:lstStyle/>
          <a:p>
            <a:r>
              <a:rPr lang="en-US" dirty="0"/>
              <a:t>Group of functions that can be exposed to AI apps and services</a:t>
            </a:r>
          </a:p>
          <a:p>
            <a:pPr lvl="1"/>
            <a:r>
              <a:rPr lang="en-US" dirty="0"/>
              <a:t>Set of instructions or tasks that your app can perform</a:t>
            </a:r>
          </a:p>
          <a:p>
            <a:r>
              <a:rPr lang="en-US" dirty="0"/>
              <a:t>Flight (Plugin) -&gt; </a:t>
            </a:r>
            <a:r>
              <a:rPr lang="en-US" dirty="0" err="1"/>
              <a:t>TrackFlight</a:t>
            </a:r>
            <a:r>
              <a:rPr lang="en-US" dirty="0"/>
              <a:t> (Functions), </a:t>
            </a:r>
            <a:r>
              <a:rPr lang="en-US" dirty="0" err="1"/>
              <a:t>BookFlight</a:t>
            </a:r>
            <a:r>
              <a:rPr lang="en-US" dirty="0"/>
              <a:t> (Functions)</a:t>
            </a:r>
          </a:p>
          <a:p>
            <a:r>
              <a:rPr lang="en-US" dirty="0"/>
              <a:t>Semantic description is very important while creating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009CE6-6058-54F1-30AA-4DFBE1F92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9B9135-29F0-D8C0-1B21-808858E7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6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6EEE0F-0E11-37FB-E020-C23CBA1EFFB6}"/>
              </a:ext>
            </a:extLst>
          </p:cNvPr>
          <p:cNvGrpSpPr/>
          <p:nvPr/>
        </p:nvGrpSpPr>
        <p:grpSpPr>
          <a:xfrm>
            <a:off x="1830742" y="3647774"/>
            <a:ext cx="8879298" cy="2618882"/>
            <a:chOff x="1830742" y="3647774"/>
            <a:chExt cx="8879298" cy="2618882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C4720886-BCF4-D3B0-34ED-21543A7C3222}"/>
                </a:ext>
              </a:extLst>
            </p:cNvPr>
            <p:cNvSpPr/>
            <p:nvPr/>
          </p:nvSpPr>
          <p:spPr>
            <a:xfrm>
              <a:off x="8153399" y="4940825"/>
              <a:ext cx="2556641" cy="49301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Semantic Kernel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C2B9B15-09A1-9E3A-6BFD-4FE68CA27572}"/>
                </a:ext>
              </a:extLst>
            </p:cNvPr>
            <p:cNvGrpSpPr/>
            <p:nvPr/>
          </p:nvGrpSpPr>
          <p:grpSpPr>
            <a:xfrm>
              <a:off x="3657599" y="4677102"/>
              <a:ext cx="1677714" cy="1589554"/>
              <a:chOff x="2186152" y="4582510"/>
              <a:chExt cx="1939158" cy="1760483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3FD40A-90DA-C183-A99E-20540649B3A8}"/>
                  </a:ext>
                </a:extLst>
              </p:cNvPr>
              <p:cNvSpPr/>
              <p:nvPr/>
            </p:nvSpPr>
            <p:spPr>
              <a:xfrm>
                <a:off x="2186152" y="4582510"/>
                <a:ext cx="1481958" cy="130328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030BA14-1702-F6F3-5D0E-9744D5FAD840}"/>
                  </a:ext>
                </a:extLst>
              </p:cNvPr>
              <p:cNvSpPr/>
              <p:nvPr/>
            </p:nvSpPr>
            <p:spPr>
              <a:xfrm>
                <a:off x="2338552" y="4734910"/>
                <a:ext cx="1481958" cy="130328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746F034-C86A-BB47-5CD6-0708E5CFE39F}"/>
                  </a:ext>
                </a:extLst>
              </p:cNvPr>
              <p:cNvSpPr/>
              <p:nvPr/>
            </p:nvSpPr>
            <p:spPr>
              <a:xfrm>
                <a:off x="2490952" y="4887310"/>
                <a:ext cx="1481958" cy="130328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0A4F40-9B2B-B25D-7451-55B58E657098}"/>
                  </a:ext>
                </a:extLst>
              </p:cNvPr>
              <p:cNvSpPr/>
              <p:nvPr/>
            </p:nvSpPr>
            <p:spPr>
              <a:xfrm>
                <a:off x="2643352" y="5039710"/>
                <a:ext cx="1481958" cy="1303283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AI Plugins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2A06E11-F033-DD56-F8C0-2697A6AC1187}"/>
                </a:ext>
              </a:extLst>
            </p:cNvPr>
            <p:cNvCxnSpPr/>
            <p:nvPr/>
          </p:nvCxnSpPr>
          <p:spPr>
            <a:xfrm>
              <a:off x="2165129" y="4309238"/>
              <a:ext cx="430924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64D8E3-5577-8353-52A5-CE2D7CD7D285}"/>
                </a:ext>
              </a:extLst>
            </p:cNvPr>
            <p:cNvCxnSpPr>
              <a:cxnSpLocks/>
            </p:cNvCxnSpPr>
            <p:nvPr/>
          </p:nvCxnSpPr>
          <p:spPr>
            <a:xfrm>
              <a:off x="2165129" y="4032990"/>
              <a:ext cx="0" cy="276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3B2618C-B33C-2D99-16A8-BACB212BF7CD}"/>
                </a:ext>
              </a:extLst>
            </p:cNvPr>
            <p:cNvCxnSpPr>
              <a:cxnSpLocks/>
            </p:cNvCxnSpPr>
            <p:nvPr/>
          </p:nvCxnSpPr>
          <p:spPr>
            <a:xfrm>
              <a:off x="6474371" y="4032990"/>
              <a:ext cx="0" cy="276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84A49DB-3641-14AD-B3F7-E26A5919E1FD}"/>
                </a:ext>
              </a:extLst>
            </p:cNvPr>
            <p:cNvCxnSpPr>
              <a:cxnSpLocks/>
            </p:cNvCxnSpPr>
            <p:nvPr/>
          </p:nvCxnSpPr>
          <p:spPr>
            <a:xfrm>
              <a:off x="4319750" y="4032990"/>
              <a:ext cx="0" cy="6756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D373C8-94A2-F68D-9E47-188D32ED5C31}"/>
                </a:ext>
              </a:extLst>
            </p:cNvPr>
            <p:cNvSpPr txBox="1"/>
            <p:nvPr/>
          </p:nvSpPr>
          <p:spPr>
            <a:xfrm>
              <a:off x="1830742" y="3647774"/>
              <a:ext cx="6687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Time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7D73958-83A3-B080-E04E-37A9E07103F0}"/>
                </a:ext>
              </a:extLst>
            </p:cNvPr>
            <p:cNvSpPr txBox="1"/>
            <p:nvPr/>
          </p:nvSpPr>
          <p:spPr>
            <a:xfrm>
              <a:off x="3805731" y="3647774"/>
              <a:ext cx="1028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Weather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CD7B473-4F1A-71E7-217D-D3E3F2725FEC}"/>
                </a:ext>
              </a:extLst>
            </p:cNvPr>
            <p:cNvSpPr txBox="1"/>
            <p:nvPr/>
          </p:nvSpPr>
          <p:spPr>
            <a:xfrm>
              <a:off x="6184868" y="3647774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City</a:t>
              </a:r>
            </a:p>
          </p:txBody>
        </p: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689C9B2E-D2C5-A604-65E2-9207F8699384}"/>
                </a:ext>
              </a:extLst>
            </p:cNvPr>
            <p:cNvCxnSpPr>
              <a:cxnSpLocks/>
              <a:stCxn id="7" idx="2"/>
              <a:endCxn id="16" idx="3"/>
            </p:cNvCxnSpPr>
            <p:nvPr/>
          </p:nvCxnSpPr>
          <p:spPr>
            <a:xfrm rot="5400000">
              <a:off x="7261297" y="3507860"/>
              <a:ext cx="244441" cy="4096407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E6E8091-A1EC-1000-F184-E8CCFC8AE6ED}"/>
                </a:ext>
              </a:extLst>
            </p:cNvPr>
            <p:cNvGrpSpPr/>
            <p:nvPr/>
          </p:nvGrpSpPr>
          <p:grpSpPr>
            <a:xfrm>
              <a:off x="8912714" y="3647774"/>
              <a:ext cx="858678" cy="788885"/>
              <a:chOff x="8387255" y="3637264"/>
              <a:chExt cx="858678" cy="78888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F3E2BCA-4D34-97DA-7F53-E166660E52A3}"/>
                  </a:ext>
                </a:extLst>
              </p:cNvPr>
              <p:cNvSpPr/>
              <p:nvPr/>
            </p:nvSpPr>
            <p:spPr>
              <a:xfrm>
                <a:off x="8387255" y="3641132"/>
                <a:ext cx="424578" cy="391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8115B2A-F96E-363F-3D01-069AB22B2691}"/>
                  </a:ext>
                </a:extLst>
              </p:cNvPr>
              <p:cNvSpPr/>
              <p:nvPr/>
            </p:nvSpPr>
            <p:spPr>
              <a:xfrm>
                <a:off x="8821355" y="3637264"/>
                <a:ext cx="424578" cy="391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A01C583-26A7-87D5-625D-3124C576C9D1}"/>
                  </a:ext>
                </a:extLst>
              </p:cNvPr>
              <p:cNvSpPr/>
              <p:nvPr/>
            </p:nvSpPr>
            <p:spPr>
              <a:xfrm>
                <a:off x="8395682" y="4034291"/>
                <a:ext cx="424578" cy="39185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FD0657-CAC9-F9D2-2743-80C1427AF026}"/>
                </a:ext>
              </a:extLst>
            </p:cNvPr>
            <p:cNvCxnSpPr/>
            <p:nvPr/>
          </p:nvCxnSpPr>
          <p:spPr>
            <a:xfrm>
              <a:off x="9559103" y="4561490"/>
              <a:ext cx="0" cy="253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A1403A9-380D-2F73-7CD8-C1C48268E3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7292" y="4550494"/>
              <a:ext cx="0" cy="25321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9096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b="1" spc="-150" dirty="0">
                <a:latin typeface="Segoe UI"/>
                <a:cs typeface="Segoe UI"/>
              </a:rPr>
              <a:t>Semantic or native plugins?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75447D9-6A40-C992-17A4-492D4F937C97}"/>
              </a:ext>
            </a:extLst>
          </p:cNvPr>
          <p:cNvSpPr txBox="1">
            <a:spLocks/>
          </p:cNvSpPr>
          <p:nvPr/>
        </p:nvSpPr>
        <p:spPr>
          <a:xfrm>
            <a:off x="638727" y="1705214"/>
            <a:ext cx="4238077" cy="39195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>
                <a:latin typeface="Segoe UI"/>
                <a:ea typeface="+mj-lt"/>
                <a:cs typeface="Segoe UI"/>
              </a:rPr>
              <a:t>To make a plugin, you'll need to create some functions. These are either semantic or native – you decide. </a:t>
            </a:r>
            <a:endParaRPr lang="en-US" sz="2400">
              <a:solidFill>
                <a:srgbClr val="000000"/>
              </a:solidFill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Segoe UI"/>
              <a:cs typeface="Segoe U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48E06-6F2D-E9DE-50EF-E33991C8B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675" y="5183207"/>
            <a:ext cx="361950" cy="624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5E32B-210B-5ADD-1EDD-7B68F69B1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515" y="3980329"/>
            <a:ext cx="352425" cy="1839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F99146-C90D-63B7-7D4A-6D72AC00A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329" y="4027768"/>
            <a:ext cx="285750" cy="257175"/>
          </a:xfrm>
          <a:prstGeom prst="rect">
            <a:avLst/>
          </a:prstGeom>
        </p:spPr>
      </p:pic>
      <p:sp>
        <p:nvSpPr>
          <p:cNvPr id="9" name="Rounded Rectangle 62">
            <a:extLst>
              <a:ext uri="{FF2B5EF4-FFF2-40B4-BE49-F238E27FC236}">
                <a16:creationId xmlns:a16="http://schemas.microsoft.com/office/drawing/2014/main" id="{CF196ED4-55B6-7E5A-D933-8E27E041267B}"/>
              </a:ext>
            </a:extLst>
          </p:cNvPr>
          <p:cNvSpPr/>
          <p:nvPr/>
        </p:nvSpPr>
        <p:spPr bwMode="auto">
          <a:xfrm>
            <a:off x="8641954" y="4734910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Endpoint</a:t>
            </a:r>
            <a:endParaRPr lang="en-US"/>
          </a:p>
        </p:txBody>
      </p:sp>
      <p:sp>
        <p:nvSpPr>
          <p:cNvPr id="10" name="Rounded Rectangle 62">
            <a:extLst>
              <a:ext uri="{FF2B5EF4-FFF2-40B4-BE49-F238E27FC236}">
                <a16:creationId xmlns:a16="http://schemas.microsoft.com/office/drawing/2014/main" id="{A036ED0D-D446-2D26-C37A-7E59670DF3D1}"/>
              </a:ext>
            </a:extLst>
          </p:cNvPr>
          <p:cNvSpPr/>
          <p:nvPr/>
        </p:nvSpPr>
        <p:spPr bwMode="auto">
          <a:xfrm>
            <a:off x="6807747" y="5445124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24" name="Picture 23" descr="A plug and clock with a black background&#10;&#10;Description automatically generated">
            <a:extLst>
              <a:ext uri="{FF2B5EF4-FFF2-40B4-BE49-F238E27FC236}">
                <a16:creationId xmlns:a16="http://schemas.microsoft.com/office/drawing/2014/main" id="{6CA9D8B3-D5C5-226B-174D-446DF6C095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679" y="1450449"/>
            <a:ext cx="906170" cy="810222"/>
          </a:xfrm>
          <a:prstGeom prst="rect">
            <a:avLst/>
          </a:prstGeom>
        </p:spPr>
      </p:pic>
      <p:pic>
        <p:nvPicPr>
          <p:cNvPr id="25" name="Picture 24" descr="A blue logo with a black background&#10;&#10;Description automatically generated">
            <a:extLst>
              <a:ext uri="{FF2B5EF4-FFF2-40B4-BE49-F238E27FC236}">
                <a16:creationId xmlns:a16="http://schemas.microsoft.com/office/drawing/2014/main" id="{95742DE9-5DBC-EE77-66FE-7D8EA13B8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8652" y="4315283"/>
            <a:ext cx="462288" cy="388307"/>
          </a:xfrm>
          <a:prstGeom prst="rect">
            <a:avLst/>
          </a:prstGeom>
        </p:spPr>
      </p:pic>
      <p:sp>
        <p:nvSpPr>
          <p:cNvPr id="26" name="Rounded Rectangle 62">
            <a:extLst>
              <a:ext uri="{FF2B5EF4-FFF2-40B4-BE49-F238E27FC236}">
                <a16:creationId xmlns:a16="http://schemas.microsoft.com/office/drawing/2014/main" id="{97008209-A6E9-2F05-6BF4-C63DD874CCCB}"/>
              </a:ext>
            </a:extLst>
          </p:cNvPr>
          <p:cNvSpPr/>
          <p:nvPr/>
        </p:nvSpPr>
        <p:spPr bwMode="auto">
          <a:xfrm>
            <a:off x="5045758" y="3583773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Native functions</a:t>
            </a:r>
            <a:endParaRPr lang="en-US" dirty="0"/>
          </a:p>
        </p:txBody>
      </p:sp>
      <p:pic>
        <p:nvPicPr>
          <p:cNvPr id="27" name="Picture 2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4D42EE6-400A-528D-6E9C-E1F9CA0F5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7582" y="6021277"/>
            <a:ext cx="669433" cy="669433"/>
          </a:xfrm>
          <a:prstGeom prst="rect">
            <a:avLst/>
          </a:prstGeom>
        </p:spPr>
      </p:pic>
      <p:pic>
        <p:nvPicPr>
          <p:cNvPr id="28" name="Picture 27" descr="A pink and white screwdriver&#10;&#10;Description automatically generated">
            <a:extLst>
              <a:ext uri="{FF2B5EF4-FFF2-40B4-BE49-F238E27FC236}">
                <a16:creationId xmlns:a16="http://schemas.microsoft.com/office/drawing/2014/main" id="{8BFC460F-301B-618A-4BFB-89206012D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1509" y="3021364"/>
            <a:ext cx="454890" cy="454890"/>
          </a:xfrm>
          <a:prstGeom prst="rect">
            <a:avLst/>
          </a:prstGeom>
        </p:spPr>
      </p:pic>
      <p:pic>
        <p:nvPicPr>
          <p:cNvPr id="29" name="Picture 28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D1F1C545-87C2-7CF0-8E87-CC5B6DAAF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7389" y="3018526"/>
            <a:ext cx="453166" cy="453166"/>
          </a:xfrm>
          <a:prstGeom prst="rect">
            <a:avLst/>
          </a:prstGeom>
        </p:spPr>
      </p:pic>
      <p:sp>
        <p:nvSpPr>
          <p:cNvPr id="30" name="Rounded Rectangle 62">
            <a:extLst>
              <a:ext uri="{FF2B5EF4-FFF2-40B4-BE49-F238E27FC236}">
                <a16:creationId xmlns:a16="http://schemas.microsoft.com/office/drawing/2014/main" id="{E1266C6B-1607-0E12-EB8A-8E09F4681F8C}"/>
              </a:ext>
            </a:extLst>
          </p:cNvPr>
          <p:cNvSpPr/>
          <p:nvPr/>
        </p:nvSpPr>
        <p:spPr bwMode="auto">
          <a:xfrm>
            <a:off x="8641954" y="3588211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 dirty="0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functions</a:t>
            </a:r>
            <a:endParaRPr lang="en-US" dirty="0"/>
          </a:p>
        </p:txBody>
      </p:sp>
      <p:pic>
        <p:nvPicPr>
          <p:cNvPr id="31" name="Picture 30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0E9AD031-8715-5CCF-EB3B-9F6857B4BB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1789" y="3015568"/>
            <a:ext cx="453166" cy="45316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58D043B-4797-6C51-CC61-CAD71E163D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75903" y="2599064"/>
            <a:ext cx="619125" cy="2762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3994CF-DDA1-4573-9BAB-E1D2C0D88F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5961" y="2591666"/>
            <a:ext cx="619125" cy="285750"/>
          </a:xfrm>
          <a:prstGeom prst="rect">
            <a:avLst/>
          </a:prstGeom>
        </p:spPr>
      </p:pic>
      <p:sp>
        <p:nvSpPr>
          <p:cNvPr id="34" name="Rounded Rectangle 62">
            <a:extLst>
              <a:ext uri="{FF2B5EF4-FFF2-40B4-BE49-F238E27FC236}">
                <a16:creationId xmlns:a16="http://schemas.microsoft.com/office/drawing/2014/main" id="{59F2FE14-407E-5B46-8AF2-3E0E7AB7A8A1}"/>
              </a:ext>
            </a:extLst>
          </p:cNvPr>
          <p:cNvSpPr/>
          <p:nvPr/>
        </p:nvSpPr>
        <p:spPr bwMode="auto">
          <a:xfrm>
            <a:off x="6815145" y="2380849"/>
            <a:ext cx="268423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Time plugin</a:t>
            </a:r>
            <a:endParaRPr lang="en-US"/>
          </a:p>
        </p:txBody>
      </p:sp>
      <p:pic>
        <p:nvPicPr>
          <p:cNvPr id="35" name="Picture 34" descr="A pink and white screwdriver&#10;&#10;Description automatically generated">
            <a:extLst>
              <a:ext uri="{FF2B5EF4-FFF2-40B4-BE49-F238E27FC236}">
                <a16:creationId xmlns:a16="http://schemas.microsoft.com/office/drawing/2014/main" id="{81DFE41D-08BE-DA0D-E260-D857B7B10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7639" y="3002141"/>
            <a:ext cx="454890" cy="454890"/>
          </a:xfrm>
          <a:prstGeom prst="rect">
            <a:avLst/>
          </a:prstGeom>
        </p:spPr>
      </p:pic>
      <p:pic>
        <p:nvPicPr>
          <p:cNvPr id="36" name="Picture 35" descr="A white ruler with purple lines&#10;&#10;Description automatically generated">
            <a:extLst>
              <a:ext uri="{FF2B5EF4-FFF2-40B4-BE49-F238E27FC236}">
                <a16:creationId xmlns:a16="http://schemas.microsoft.com/office/drawing/2014/main" id="{878010CD-C025-0845-3147-D8F770CFDA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3519" y="2999305"/>
            <a:ext cx="453166" cy="453166"/>
          </a:xfrm>
          <a:prstGeom prst="rect">
            <a:avLst/>
          </a:prstGeom>
        </p:spPr>
      </p:pic>
      <p:pic>
        <p:nvPicPr>
          <p:cNvPr id="37" name="Picture 36" descr="A white wrench on a black background&#10;&#10;Description automatically generated">
            <a:extLst>
              <a:ext uri="{FF2B5EF4-FFF2-40B4-BE49-F238E27FC236}">
                <a16:creationId xmlns:a16="http://schemas.microsoft.com/office/drawing/2014/main" id="{B3E56316-0564-4CAB-E4F8-D97E639BAB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7919" y="2996346"/>
            <a:ext cx="453166" cy="4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35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79CD4-1CE3-DB3E-1ADA-566B892C6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932" y="652780"/>
            <a:ext cx="10082408" cy="817880"/>
          </a:xfrm>
        </p:spPr>
        <p:txBody>
          <a:bodyPr anchor="t">
            <a:noAutofit/>
          </a:bodyPr>
          <a:lstStyle/>
          <a:p>
            <a:pPr algn="l">
              <a:lnSpc>
                <a:spcPct val="75000"/>
              </a:lnSpc>
            </a:pPr>
            <a:r>
              <a:rPr lang="en-US" sz="8000" b="1" spc="-150">
                <a:latin typeface="Segoe UI"/>
                <a:cs typeface="Segoe UI"/>
              </a:rPr>
              <a:t>Planners</a:t>
            </a:r>
            <a:endParaRPr lang="en-US" sz="8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80B2D-ADE2-17FD-B71E-F9B5A0AA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8932" y="6356349"/>
            <a:ext cx="4114800" cy="365125"/>
          </a:xfrm>
        </p:spPr>
        <p:txBody>
          <a:bodyPr anchor="t"/>
          <a:lstStyle/>
          <a:p>
            <a:pPr algn="l"/>
            <a:r>
              <a:rPr lang="en-US" err="1"/>
              <a:t>aka.ms</a:t>
            </a:r>
            <a:r>
              <a:rPr lang="en-US"/>
              <a:t>/semantic-kernel 
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A8C6F0-C1AA-82EE-F566-7439F3884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70620" y="6356350"/>
            <a:ext cx="2743200" cy="365125"/>
          </a:xfrm>
        </p:spPr>
        <p:txBody>
          <a:bodyPr/>
          <a:lstStyle/>
          <a:p>
            <a:fld id="{CED91760-4F28-8044-ACC8-0417FF480C3E}" type="slidenum">
              <a:rPr lang="en-US" smtClean="0"/>
              <a:t>8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B69D116-F837-7EC8-49DF-0947E4F09190}"/>
              </a:ext>
            </a:extLst>
          </p:cNvPr>
          <p:cNvSpPr txBox="1">
            <a:spLocks/>
          </p:cNvSpPr>
          <p:nvPr/>
        </p:nvSpPr>
        <p:spPr>
          <a:xfrm>
            <a:off x="638727" y="1713069"/>
            <a:ext cx="6173733" cy="39117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>
                <a:latin typeface="Segoe UI"/>
                <a:ea typeface="+mj-lt"/>
                <a:cs typeface="Segoe UI"/>
              </a:rPr>
              <a:t>A Planner is a function that takes the initial request and returns a list of steps needed to fulfill the request. AI is used to mix-and-match plugins registered in the kernel so it can recombine them into a series of steps.</a:t>
            </a:r>
          </a:p>
          <a:p>
            <a:pPr algn="l">
              <a:lnSpc>
                <a:spcPct val="100000"/>
              </a:lnSpc>
            </a:pPr>
            <a:endParaRPr lang="en-US" sz="2400">
              <a:latin typeface="Segoe UI"/>
              <a:ea typeface="+mj-lt"/>
              <a:cs typeface="Segoe UI"/>
            </a:endParaRPr>
          </a:p>
          <a:p>
            <a:pPr algn="l"/>
            <a:endParaRPr lang="en-US" sz="2400">
              <a:latin typeface="Aptos Display" panose="02110004020202020204"/>
              <a:ea typeface="+mj-lt"/>
              <a:cs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05C403-A92B-D2BB-4336-0DF8CDD9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1761616"/>
            <a:ext cx="285750" cy="257175"/>
          </a:xfrm>
          <a:prstGeom prst="rect">
            <a:avLst/>
          </a:prstGeom>
        </p:spPr>
      </p:pic>
      <p:sp>
        <p:nvSpPr>
          <p:cNvPr id="4" name="Rounded Rectangle 62">
            <a:extLst>
              <a:ext uri="{FF2B5EF4-FFF2-40B4-BE49-F238E27FC236}">
                <a16:creationId xmlns:a16="http://schemas.microsoft.com/office/drawing/2014/main" id="{B626FB2D-8969-D875-6E60-0A5392F0D504}"/>
              </a:ext>
            </a:extLst>
          </p:cNvPr>
          <p:cNvSpPr/>
          <p:nvPr/>
        </p:nvSpPr>
        <p:spPr bwMode="auto">
          <a:xfrm>
            <a:off x="7572657" y="2831414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Semantic Kernel</a:t>
            </a:r>
            <a:endParaRPr lang="en-US"/>
          </a:p>
        </p:txBody>
      </p: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3AD5B2C-F257-2224-01F4-8850F3B6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949" y="2062062"/>
            <a:ext cx="669433" cy="669433"/>
          </a:xfrm>
          <a:prstGeom prst="rect">
            <a:avLst/>
          </a:prstGeom>
        </p:spPr>
      </p:pic>
      <p:sp>
        <p:nvSpPr>
          <p:cNvPr id="8" name="Rounded Rectangle 62">
            <a:extLst>
              <a:ext uri="{FF2B5EF4-FFF2-40B4-BE49-F238E27FC236}">
                <a16:creationId xmlns:a16="http://schemas.microsoft.com/office/drawing/2014/main" id="{5F2C2B5C-2086-38F2-13BF-243A7A2342DB}"/>
              </a:ext>
            </a:extLst>
          </p:cNvPr>
          <p:cNvSpPr/>
          <p:nvPr/>
        </p:nvSpPr>
        <p:spPr bwMode="auto">
          <a:xfrm>
            <a:off x="7572657" y="1324698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Person has a request</a:t>
            </a:r>
            <a:endParaRPr lang="en-US"/>
          </a:p>
        </p:txBody>
      </p:sp>
      <p:pic>
        <p:nvPicPr>
          <p:cNvPr id="10" name="Picture 9" descr="A cartoon character waving&#10;&#10;Description automatically generated">
            <a:extLst>
              <a:ext uri="{FF2B5EF4-FFF2-40B4-BE49-F238E27FC236}">
                <a16:creationId xmlns:a16="http://schemas.microsoft.com/office/drawing/2014/main" id="{7A43DFC2-28F0-359C-0E5F-8D0F42AA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298" y="276237"/>
            <a:ext cx="1044448" cy="1046734"/>
          </a:xfrm>
          <a:prstGeom prst="rect">
            <a:avLst/>
          </a:prstGeom>
        </p:spPr>
      </p:pic>
      <p:sp>
        <p:nvSpPr>
          <p:cNvPr id="11" name="Rounded Rectangle 62">
            <a:extLst>
              <a:ext uri="{FF2B5EF4-FFF2-40B4-BE49-F238E27FC236}">
                <a16:creationId xmlns:a16="http://schemas.microsoft.com/office/drawing/2014/main" id="{D8C5120E-0A8B-B642-D935-4F4169B3414A}"/>
              </a:ext>
            </a:extLst>
          </p:cNvPr>
          <p:cNvSpPr/>
          <p:nvPr/>
        </p:nvSpPr>
        <p:spPr bwMode="auto">
          <a:xfrm>
            <a:off x="7572657" y="4338129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Plugins</a:t>
            </a:r>
            <a:endParaRPr lang="en-US"/>
          </a:p>
        </p:txBody>
      </p:sp>
      <p:pic>
        <p:nvPicPr>
          <p:cNvPr id="12" name="Picture 11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895ADB9C-7A21-7FF0-F43B-3F97895FC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9038" y="3612694"/>
            <a:ext cx="669433" cy="669433"/>
          </a:xfrm>
          <a:prstGeom prst="rect">
            <a:avLst/>
          </a:prstGeom>
        </p:spPr>
      </p:pic>
      <p:pic>
        <p:nvPicPr>
          <p:cNvPr id="13" name="Picture 12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145C0A3E-4110-8FBA-E69D-30750CBEE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8949" y="3609735"/>
            <a:ext cx="669433" cy="669433"/>
          </a:xfrm>
          <a:prstGeom prst="rect">
            <a:avLst/>
          </a:prstGeom>
        </p:spPr>
      </p:pic>
      <p:pic>
        <p:nvPicPr>
          <p:cNvPr id="14" name="Picture 13" descr="A black electrical plug with two plugs&#10;&#10;Description automatically generated">
            <a:extLst>
              <a:ext uri="{FF2B5EF4-FFF2-40B4-BE49-F238E27FC236}">
                <a16:creationId xmlns:a16="http://schemas.microsoft.com/office/drawing/2014/main" id="{6FF137AB-651C-2676-815A-46FD134B1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1916" y="3606776"/>
            <a:ext cx="669433" cy="669433"/>
          </a:xfrm>
          <a:prstGeom prst="rect">
            <a:avLst/>
          </a:prstGeom>
        </p:spPr>
      </p:pic>
      <p:sp>
        <p:nvSpPr>
          <p:cNvPr id="15" name="Rounded Rectangle 62">
            <a:extLst>
              <a:ext uri="{FF2B5EF4-FFF2-40B4-BE49-F238E27FC236}">
                <a16:creationId xmlns:a16="http://schemas.microsoft.com/office/drawing/2014/main" id="{1C538662-04D6-A9C8-4C91-CB407AB7A774}"/>
              </a:ext>
            </a:extLst>
          </p:cNvPr>
          <p:cNvSpPr/>
          <p:nvPr/>
        </p:nvSpPr>
        <p:spPr bwMode="auto">
          <a:xfrm>
            <a:off x="7572657" y="5844845"/>
            <a:ext cx="3024541" cy="455651"/>
          </a:xfrm>
          <a:prstGeom prst="roundRect">
            <a:avLst>
              <a:gd name="adj" fmla="val 48481"/>
            </a:avLst>
          </a:prstGeom>
          <a:solidFill>
            <a:srgbClr val="7ADC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5878" rIns="0" bIns="14696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99579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b="1">
                <a:gradFill>
                  <a:gsLst>
                    <a:gs pos="40000">
                      <a:srgbClr val="000000"/>
                    </a:gs>
                    <a:gs pos="62644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/>
              </a:rPr>
              <a:t>Plan</a:t>
            </a:r>
            <a:endParaRPr lang="en-US"/>
          </a:p>
        </p:txBody>
      </p:sp>
      <p:pic>
        <p:nvPicPr>
          <p:cNvPr id="16" name="Picture 15" descr="A book shaped keyboard key&#10;&#10;Description automatically generated">
            <a:extLst>
              <a:ext uri="{FF2B5EF4-FFF2-40B4-BE49-F238E27FC236}">
                <a16:creationId xmlns:a16="http://schemas.microsoft.com/office/drawing/2014/main" id="{D41091B3-08C4-7DEA-AD98-9AC47B978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2648" y="5114501"/>
            <a:ext cx="669433" cy="6694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DE55AB-32CE-1323-6EF3-8305ADFBB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3278218"/>
            <a:ext cx="285750" cy="2571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4FE89E-D14A-6EE1-0BF8-C52A922E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997" y="4787422"/>
            <a:ext cx="28575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29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AB5F0-860C-48C0-8469-93398002D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2135C-C2BB-9A78-9878-531351158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your agent a personality by providing a sufficient meta-prompt /instruction</a:t>
            </a:r>
          </a:p>
          <a:p>
            <a:pPr lvl="1"/>
            <a:r>
              <a:rPr lang="en-US" dirty="0"/>
              <a:t>Is it friendly? Is it helpful? Is it sarcastic?</a:t>
            </a:r>
          </a:p>
          <a:p>
            <a:r>
              <a:rPr lang="en-US" dirty="0"/>
              <a:t>Helps us remain within our scope as well</a:t>
            </a:r>
          </a:p>
          <a:p>
            <a:pPr lvl="1"/>
            <a:r>
              <a:rPr lang="en-US" dirty="0"/>
              <a:t>For example, a simple flight tracker wouldn't give you beach suggestions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F9BEC9-A845-55AB-3CA0-EAAE3673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aka.ms/semantic-kernel 
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00D48-1307-05BD-3CE9-39E92C36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91760-4F28-8044-ACC8-0417FF480C3E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BA4864-9039-FDA4-2FB1-3D39292FA11F}"/>
              </a:ext>
            </a:extLst>
          </p:cNvPr>
          <p:cNvSpPr txBox="1"/>
          <p:nvPr/>
        </p:nvSpPr>
        <p:spPr>
          <a:xfrm>
            <a:off x="-3477126" y="-9023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F4BDB-8197-FE01-57B7-7BAB44D5B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4001294"/>
            <a:ext cx="7772400" cy="239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24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2_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Build_16-9_event_template.potx" id="{97B0F104-BCFF-402B-98F5-A9D0E06971C7}" vid="{ED6E3212-F7D0-4929-B2F1-4435710D6115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eff013ed-57fc-4fe6-8931-a68d090e1802">
      <UserInfo>
        <DisplayName>Sophia Lagerkrans-Pandey</DisplayName>
        <AccountId>258</AccountId>
        <AccountType/>
      </UserInfo>
    </SharedWithUsers>
    <TaxCatchAll xmlns="eff013ed-57fc-4fe6-8931-a68d090e1802" xsi:nil="true"/>
    <lcf76f155ced4ddcb4097134ff3c332f xmlns="1b95a528-4226-485b-8431-fd015bcae8a8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F3EF12A6CBF04DA5BCD68B35145025" ma:contentTypeVersion="17" ma:contentTypeDescription="Create a new document." ma:contentTypeScope="" ma:versionID="d55e66ae83a096490c9cc62a51ee942e">
  <xsd:schema xmlns:xsd="http://www.w3.org/2001/XMLSchema" xmlns:xs="http://www.w3.org/2001/XMLSchema" xmlns:p="http://schemas.microsoft.com/office/2006/metadata/properties" xmlns:ns1="http://schemas.microsoft.com/sharepoint/v3" xmlns:ns2="1b95a528-4226-485b-8431-fd015bcae8a8" xmlns:ns3="eff013ed-57fc-4fe6-8931-a68d090e1802" targetNamespace="http://schemas.microsoft.com/office/2006/metadata/properties" ma:root="true" ma:fieldsID="1ccf84b8e7ed45e832565aa20497239c" ns1:_="" ns2:_="" ns3:_="">
    <xsd:import namespace="http://schemas.microsoft.com/sharepoint/v3"/>
    <xsd:import namespace="1b95a528-4226-485b-8431-fd015bcae8a8"/>
    <xsd:import namespace="eff013ed-57fc-4fe6-8931-a68d090e18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ocTag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95a528-4226-485b-8431-fd015bcae8a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ocTags" ma:index="16" nillable="true" ma:displayName="MediaServiceDocTags" ma:hidden="true" ma:internalName="MediaServiceDocTags" ma:readOnly="true">
      <xsd:simpleType>
        <xsd:restriction base="dms:Note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f013ed-57fc-4fe6-8931-a68d090e180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efd5b0e-4795-481a-b756-503a7f8ced9a}" ma:internalName="TaxCatchAll" ma:showField="CatchAllData" ma:web="eff013ed-57fc-4fe6-8931-a68d090e18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7D19FB0-633D-40A6-B62B-4E7474FB751B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1b95a528-4226-485b-8431-fd015bcae8a8"/>
    <ds:schemaRef ds:uri="http://www.w3.org/XML/1998/namespace"/>
    <ds:schemaRef ds:uri="eff013ed-57fc-4fe6-8931-a68d090e1802"/>
    <ds:schemaRef ds:uri="http://schemas.openxmlformats.org/package/2006/metadata/core-properties"/>
    <ds:schemaRef ds:uri="http://schemas.microsoft.com/sharepoint/v3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D658343-ACC9-45B3-AD5F-92CE8EBF13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18095E-D894-499C-AC57-78D5880862AA}">
  <ds:schemaRefs>
    <ds:schemaRef ds:uri="1b95a528-4226-485b-8431-fd015bcae8a8"/>
    <ds:schemaRef ds:uri="eff013ed-57fc-4fe6-8931-a68d090e180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687</Words>
  <Application>Microsoft Macintosh PowerPoint</Application>
  <PresentationFormat>Widescreen</PresentationFormat>
  <Paragraphs>142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Aptos</vt:lpstr>
      <vt:lpstr>Aptos Display</vt:lpstr>
      <vt:lpstr>Aptos_MSFontService</vt:lpstr>
      <vt:lpstr>Arial</vt:lpstr>
      <vt:lpstr>Calibri</vt:lpstr>
      <vt:lpstr>Consolas</vt:lpstr>
      <vt:lpstr>Open Sans</vt:lpstr>
      <vt:lpstr>Segoe UI</vt:lpstr>
      <vt:lpstr>Segoe UI Light</vt:lpstr>
      <vt:lpstr>Segoe UI Semibold</vt:lpstr>
      <vt:lpstr>Segoe UI Semilight</vt:lpstr>
      <vt:lpstr>Segoe UI Variable Display Semibold</vt:lpstr>
      <vt:lpstr>Wingdings</vt:lpstr>
      <vt:lpstr>Office Theme</vt:lpstr>
      <vt:lpstr>2_Microsoft Build 16:9 Template Dark</vt:lpstr>
      <vt:lpstr>Office Theme</vt:lpstr>
      <vt:lpstr>.NET, OpenAI &amp; Semantic Kernel</vt:lpstr>
      <vt:lpstr>Medhat Elmasry</vt:lpstr>
      <vt:lpstr>Welcome</vt:lpstr>
      <vt:lpstr>What is Semantic Kernel?</vt:lpstr>
      <vt:lpstr>AI Agents</vt:lpstr>
      <vt:lpstr>Plugins</vt:lpstr>
      <vt:lpstr>Semantic or native plugins?</vt:lpstr>
      <vt:lpstr>Planners</vt:lpstr>
      <vt:lpstr>Personas</vt:lpstr>
      <vt:lpstr>PowerPoint Presentation</vt:lpstr>
      <vt:lpstr>Announcement slide (dark) with color rotation</vt:lpstr>
      <vt:lpstr>Announcement slide (dark) with color rotation</vt:lpstr>
      <vt:lpstr>Announcement slide (dark) with color rotation</vt:lpstr>
      <vt:lpstr>Announcement slide (dark) with color rotation</vt:lpstr>
      <vt:lpstr>Announcement slide (dark) with color rotation</vt:lpstr>
      <vt:lpstr>Questions?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Veronica Ward</dc:creator>
  <cp:lastModifiedBy>Medhat Elmasry</cp:lastModifiedBy>
  <cp:revision>4</cp:revision>
  <dcterms:created xsi:type="dcterms:W3CDTF">2024-03-11T23:27:26Z</dcterms:created>
  <dcterms:modified xsi:type="dcterms:W3CDTF">2024-08-08T17:33:26Z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0x0101008CF3EF12A6CBF04DA5BCD68B35145025</vt:lpwstr>
  </property>
  <property fmtid="{D5CDD505-2E9C-101B-9397-08002B2CF9AE}" pid="3" name="MediaServiceImageTags">
    <vt:lpwstr/>
  </property>
</Properties>
</file>